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02" autoAdjust="0"/>
    <p:restoredTop sz="94660"/>
  </p:normalViewPr>
  <p:slideViewPr>
    <p:cSldViewPr>
      <p:cViewPr>
        <p:scale>
          <a:sx n="80" d="100"/>
          <a:sy n="80" d="100"/>
        </p:scale>
        <p:origin x="-1032" y="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FEA7-0578-4254-85DA-DB6A6FCFB39E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01E6-E34E-49D8-8379-AF070CBF51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FEA7-0578-4254-85DA-DB6A6FCFB39E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01E6-E34E-49D8-8379-AF070CBF51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FEA7-0578-4254-85DA-DB6A6FCFB39E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01E6-E34E-49D8-8379-AF070CBF51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FEA7-0578-4254-85DA-DB6A6FCFB39E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01E6-E34E-49D8-8379-AF070CBF51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FEA7-0578-4254-85DA-DB6A6FCFB39E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01E6-E34E-49D8-8379-AF070CBF51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FEA7-0578-4254-85DA-DB6A6FCFB39E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01E6-E34E-49D8-8379-AF070CBF51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FEA7-0578-4254-85DA-DB6A6FCFB39E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01E6-E34E-49D8-8379-AF070CBF51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FEA7-0578-4254-85DA-DB6A6FCFB39E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01E6-E34E-49D8-8379-AF070CBF51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FEA7-0578-4254-85DA-DB6A6FCFB39E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01E6-E34E-49D8-8379-AF070CBF51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FEA7-0578-4254-85DA-DB6A6FCFB39E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01E6-E34E-49D8-8379-AF070CBF51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FEA7-0578-4254-85DA-DB6A6FCFB39E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01E6-E34E-49D8-8379-AF070CBF51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CFEA7-0578-4254-85DA-DB6A6FCFB39E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F01E6-E34E-49D8-8379-AF070CBF51C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6286500"/>
            <a:ext cx="19907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6286500"/>
            <a:ext cx="19907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74" y="5857892"/>
            <a:ext cx="19907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6286500"/>
            <a:ext cx="19907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53275" y="5786454"/>
            <a:ext cx="19907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5786454"/>
            <a:ext cx="19907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00628" y="5857892"/>
            <a:ext cx="19907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000760" y="6286500"/>
            <a:ext cx="19907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мальчики</dc:creator>
  <cp:lastModifiedBy>мальчики</cp:lastModifiedBy>
  <cp:revision>6</cp:revision>
  <dcterms:created xsi:type="dcterms:W3CDTF">2015-12-10T16:34:06Z</dcterms:created>
  <dcterms:modified xsi:type="dcterms:W3CDTF">2015-12-10T17:27:32Z</dcterms:modified>
</cp:coreProperties>
</file>