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749D7-A60B-411A-87EF-B80E13A648C2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0C145-1D9D-4136-A1CF-0870098B3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E024-DE41-42AC-B974-157A7256EB6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5AD7-4612-4291-A83B-05D6696F57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Verdana" pitchFamily="34" charset="0"/>
              </a:rPr>
              <a:t>Муниципальное бюджетное общеобразовательное учреждение</a:t>
            </a:r>
            <a:br>
              <a:rPr lang="ru-RU" sz="2800" dirty="0" smtClean="0">
                <a:latin typeface="Verdana" pitchFamily="34" charset="0"/>
              </a:rPr>
            </a:br>
            <a:r>
              <a:rPr lang="ru-RU" sz="2800" dirty="0" smtClean="0">
                <a:latin typeface="Verdana" pitchFamily="34" charset="0"/>
              </a:rPr>
              <a:t>«Средняя общеобразовательная школа №6»</a:t>
            </a:r>
            <a:endParaRPr lang="ru-RU" sz="2800" dirty="0"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715304" cy="257176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 по проектной деятельности в 1а классе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929198"/>
            <a:ext cx="3786214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Verdana" pitchFamily="34" charset="0"/>
              </a:rPr>
              <a:t>Подготовила:</a:t>
            </a:r>
          </a:p>
          <a:p>
            <a:pPr algn="ctr"/>
            <a:r>
              <a:rPr lang="ru-RU" sz="2000" dirty="0" smtClean="0">
                <a:latin typeface="Verdana" pitchFamily="34" charset="0"/>
              </a:rPr>
              <a:t>учитель начальных классов</a:t>
            </a:r>
          </a:p>
          <a:p>
            <a:pPr algn="ctr"/>
            <a:r>
              <a:rPr lang="ru-RU" sz="2000" dirty="0" smtClean="0">
                <a:latin typeface="Verdana" pitchFamily="34" charset="0"/>
              </a:rPr>
              <a:t>Марнова Е.В.</a:t>
            </a:r>
            <a:endParaRPr lang="ru-RU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317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7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43182"/>
            <a:ext cx="80702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определение…</a:t>
            </a:r>
          </a:p>
          <a:p>
            <a:pPr marL="914400" indent="-914400">
              <a:buAutoNum type="arabicPeriod"/>
            </a:pP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Научиться…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1142984"/>
            <a:ext cx="507206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может вам пригодиться проектная деятельность в жизни?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fs00.infourok.ru/images/doc/264/269008/hello_html_27709e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3571868"/>
            <a:ext cx="3105395" cy="3286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857232"/>
            <a:ext cx="18902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7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87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00364" y="2214554"/>
            <a:ext cx="2928926" cy="27860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14646" y="2357430"/>
            <a:ext cx="2500330" cy="24288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2285992"/>
            <a:ext cx="2928926" cy="27860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282" y="2428868"/>
            <a:ext cx="2500330" cy="24288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57422" y="428604"/>
            <a:ext cx="44889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tmregister.ru/base/2009/DOC/DOCURUTM/DOC372V4/D37276D1/37276000/00000001.JPG"/>
          <p:cNvPicPr/>
          <p:nvPr/>
        </p:nvPicPr>
        <p:blipFill>
          <a:blip r:embed="rId2" cstate="print"/>
          <a:srcRect l="6180" r="5152" b="37106"/>
          <a:stretch>
            <a:fillRect/>
          </a:stretch>
        </p:blipFill>
        <p:spPr bwMode="auto">
          <a:xfrm>
            <a:off x="3428992" y="2571744"/>
            <a:ext cx="2016000" cy="2016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3" descr="http://nachalo4ka.ru/wp-content/uploads/2014/08/76.png"/>
          <p:cNvPicPr/>
          <p:nvPr/>
        </p:nvPicPr>
        <p:blipFill>
          <a:blip r:embed="rId3" cstate="print"/>
          <a:srcRect l="3428" r="11324" b="39706"/>
          <a:stretch>
            <a:fillRect/>
          </a:stretch>
        </p:blipFill>
        <p:spPr bwMode="auto">
          <a:xfrm>
            <a:off x="428597" y="2643182"/>
            <a:ext cx="2016000" cy="2000264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5072074"/>
            <a:ext cx="307180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понял и мне было интересно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5072074"/>
            <a:ext cx="307180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было интересно, но немного не понятно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042118"/>
            <a:ext cx="30718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было неинтересно и не понятно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00792" y="2285992"/>
            <a:ext cx="2928926" cy="27860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215074" y="2428868"/>
            <a:ext cx="2500330" cy="24288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myltserial.com/wp-content/uploads/luntik-kartinki51.jpg"/>
          <p:cNvPicPr/>
          <p:nvPr/>
        </p:nvPicPr>
        <p:blipFill>
          <a:blip r:embed="rId4"/>
          <a:srcRect l="8987" r="9308" b="4545"/>
          <a:stretch>
            <a:fillRect/>
          </a:stretch>
        </p:blipFill>
        <p:spPr bwMode="auto">
          <a:xfrm>
            <a:off x="6429388" y="2643182"/>
            <a:ext cx="2016000" cy="2016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029506/data/images/img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8604"/>
            <a:ext cx="5286412" cy="605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6072206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857892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6286500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6000768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929330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5857892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3275" y="6286500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9124" y="6286500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6072206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2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928934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500570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285860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143116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5286388"/>
            <a:ext cx="1990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2139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43182"/>
            <a:ext cx="78395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00042"/>
            <a:ext cx="5317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7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643182"/>
            <a:ext cx="807022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>
              <a:buAutoNum type="arabicPeriod"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Дать определение…</a:t>
            </a:r>
          </a:p>
          <a:p>
            <a:pPr marL="914400" indent="-914400">
              <a:buAutoNum type="arabicPeriod"/>
            </a:pP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Научиться…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160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это:</a:t>
            </a:r>
            <a:endParaRPr lang="ru-RU" sz="72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357430"/>
            <a:ext cx="84296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Твоё стремление, то, что нужно решить, осуществить 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rm.kassy.ru/media/ce/ce44874e8ccc951bf6720485fffed99a-2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7"/>
            <a:ext cx="9144000" cy="5355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открытое занятие по проекту 1 класс\моё занятие по проекту\Лабири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7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84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«Средняя общеобразовательная школа №6»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мальчики</dc:creator>
  <cp:lastModifiedBy>мальчики</cp:lastModifiedBy>
  <cp:revision>22</cp:revision>
  <dcterms:created xsi:type="dcterms:W3CDTF">2015-12-10T17:28:28Z</dcterms:created>
  <dcterms:modified xsi:type="dcterms:W3CDTF">2015-12-14T16:52:57Z</dcterms:modified>
</cp:coreProperties>
</file>