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59" r:id="rId4"/>
    <p:sldId id="260" r:id="rId5"/>
    <p:sldId id="261" r:id="rId6"/>
    <p:sldId id="264" r:id="rId7"/>
    <p:sldId id="265" r:id="rId8"/>
    <p:sldId id="266" r:id="rId9"/>
    <p:sldId id="267" r:id="rId10"/>
    <p:sldId id="268" r:id="rId11"/>
    <p:sldId id="269" r:id="rId12"/>
    <p:sldId id="271" r:id="rId13"/>
    <p:sldId id="272" r:id="rId14"/>
    <p:sldId id="273" r:id="rId15"/>
    <p:sldId id="276" r:id="rId16"/>
    <p:sldId id="274" r:id="rId17"/>
    <p:sldId id="275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://1000-podelok.ru/kleyster-iz-muki" TargetMode="External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lick02.begun.ru/click.jsp?url=5KGey3xwcXDnKuooSQBh4z6CK6jJ2NWu-jMz2s8FhFWmBjohy*NrZMXJIrbWUwimmIxXsDB8znPNyM-P0J*kpOeXO9XNLT-2H7-mYDr0ELR5-HUFwhjzB4dNLtBygCzZ56CfoHQE3c*7Qark8iQw*u2jyUUtul0q-hMO1IxfK8Fn4gRowrHNjjH-4PwG22zWY-CkbVgP13NKdyeoZHNWXe3sXA*YZCq*jqrSgWrEAo0PVzjE7uxCq2-5Rq31*x2cswljDstWW2TytcyeJl0wkRWTyYZHK6HFdHpaPOGSq3i8kXHR7NrcOpqW5WUyp3Tm8wB1LgbF3OuSSJyx4qncll*8vPRYWef-rup0Vp2JmFTlMD4wbBnh3iihy8-CynZ-1vmDv4WQTcBaU*Yz9wq6FYGHb-rIgbhqder6sRaMCPLF6HUY6*hKZkf63jkTImE4F3LQ8*w6qKAuQWJMgqoiu*qmCsWaAN-XAS*7uq4lY6acy8yGOfWISoOu2RaULyPCieZNJqQxbVfoxP3TIJ685L*aAow77hwnb42bHZseO*3enbVgBbNzHylhtQ1BBNlqhwgx2FLGgtoDjaTXF-rOVYiyBoc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15fc3e2b97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00166" y="1500174"/>
            <a:ext cx="55721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Проект  </a:t>
            </a:r>
          </a:p>
          <a:p>
            <a:pPr algn="ctr"/>
            <a:r>
              <a:rPr lang="ru-RU" sz="6000" dirty="0" smtClean="0"/>
              <a:t>«Такое разное папье-маше»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15fc3e2b97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71736" y="357166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Технологическая часть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857232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 выбрала способ </a:t>
            </a:r>
            <a:r>
              <a:rPr lang="ru-RU" dirty="0" err="1" smtClean="0"/>
              <a:t>маширования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1142984"/>
            <a:ext cx="7429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первую очередь необходимо приготовить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/>
              </a:rPr>
              <a:t>клейстер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1571612"/>
            <a:ext cx="7429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Затем из газеты, нарежьте одинаковые полоски, примерно 2,5 см в ширину. Следует заметить, что газету необязательно резать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ножницами, ее можно просто порвать руками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2500306"/>
            <a:ext cx="7286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Обмакините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первую газетную полоску в клей.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42844" y="2928934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Затем необходимо удалить излишки смеси, проведя двумя пальцами от верхней части полоски к нижней.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44" y="3500438"/>
            <a:ext cx="7358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Покрывайте полосками газет шар до тех пор, пока вся поверхность не будет полностью закрыта. Прикройте шар газетой и оставьте до полного высыхания.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82" y="4357694"/>
            <a:ext cx="857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Шарик, который находится внутри, при необходимости можно лопнуть и через небольшое отверстие вынуть, это действие потребует определенных навыков и терпения.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C:\Users\User\Desktop\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94563" y="836613"/>
            <a:ext cx="3175" cy="1587"/>
          </a:xfrm>
          <a:prstGeom prst="rect">
            <a:avLst/>
          </a:prstGeom>
          <a:noFill/>
        </p:spPr>
      </p:pic>
      <p:pic>
        <p:nvPicPr>
          <p:cNvPr id="22531" name="Picture 3" descr="C:\Users\User\Desktop\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9450" y="5389563"/>
            <a:ext cx="3175" cy="1587"/>
          </a:xfrm>
          <a:prstGeom prst="rect">
            <a:avLst/>
          </a:prstGeom>
          <a:noFill/>
        </p:spPr>
      </p:pic>
      <p:pic>
        <p:nvPicPr>
          <p:cNvPr id="22532" name="Picture 4" descr="C:\Users\User\Desktop\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2788" y="5175250"/>
            <a:ext cx="3175" cy="1588"/>
          </a:xfrm>
          <a:prstGeom prst="rect">
            <a:avLst/>
          </a:prstGeom>
          <a:noFill/>
        </p:spPr>
      </p:pic>
      <p:pic>
        <p:nvPicPr>
          <p:cNvPr id="22533" name="Picture 5" descr="C:\Users\User\Desktop\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0413" y="3427413"/>
            <a:ext cx="3175" cy="1587"/>
          </a:xfrm>
          <a:prstGeom prst="rect">
            <a:avLst/>
          </a:prstGeom>
          <a:noFill/>
        </p:spPr>
      </p:pic>
      <p:pic>
        <p:nvPicPr>
          <p:cNvPr id="16" name="Рисунок 15" descr="C:\Users\User\Desktop\i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57356" y="5000636"/>
            <a:ext cx="264320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Users\User\Desktop\473899037_debbaffaf1_o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68" y="714356"/>
            <a:ext cx="1873919" cy="249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C:\Users\User\Desktop\6732_1_l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43571" y="4984061"/>
            <a:ext cx="2571768" cy="16580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15fc3e2b97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4" name="Picture 2" descr="C:\Users\User\Desktop\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8475" y="758825"/>
            <a:ext cx="3175" cy="15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42976" y="142852"/>
            <a:ext cx="5143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Технологическая часть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857232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так, основа-шар из папье-маше у нас готова.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C:\Users\User\Desktop\10.JPG"/>
          <p:cNvPicPr/>
          <p:nvPr/>
        </p:nvPicPr>
        <p:blipFill>
          <a:blip r:embed="rId4"/>
          <a:srcRect t="17154"/>
          <a:stretch>
            <a:fillRect/>
          </a:stretch>
        </p:blipFill>
        <p:spPr bwMode="auto">
          <a:xfrm>
            <a:off x="5940152" y="188163"/>
            <a:ext cx="3056579" cy="2052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85720" y="1214422"/>
            <a:ext cx="5000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дальнйшем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 решила разработать и изготовить настольную композицию – 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Топиарий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(дерево счастья). </a:t>
            </a:r>
            <a:r>
              <a:rPr lang="ru-RU" dirty="0" smtClean="0"/>
              <a:t>  </a:t>
            </a:r>
            <a:endParaRPr lang="ru-RU" dirty="0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85720" y="2214554"/>
            <a:ext cx="807249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посадки дерева делаю раствор гипса: развожу гипс водой 1*1 в пластиковом стакане. Сразу же выкладываю раствор в кашпо, т.к. гипс имеет свойство быстро застывать. Дерево ставлю в кашпо, первые 10-15 минут придерживаю, пока слегка застынет гипс. До полного высыхания гипса проходит не менее суток.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C:\Users\User\Desktop\IMG_20140922_14162298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1478971" y="3776951"/>
            <a:ext cx="3034079" cy="2863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User\Desktop\IMG_20140922_141801918.jpg"/>
          <p:cNvPicPr/>
          <p:nvPr/>
        </p:nvPicPr>
        <p:blipFill rotWithShape="1">
          <a:blip r:embed="rId6" cstate="print"/>
          <a:srcRect l="18786"/>
          <a:stretch/>
        </p:blipFill>
        <p:spPr bwMode="auto">
          <a:xfrm rot="5400000">
            <a:off x="5248673" y="3616423"/>
            <a:ext cx="3224955" cy="2994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15fc3e2b97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C:\Users\User\Desktop\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28"/>
            <a:ext cx="821537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15fc3e2b97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C:\Users\User\Desktop\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429684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15fc3e2b97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C:\Users\User\Desktop\img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28"/>
            <a:ext cx="3786214" cy="305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er\Desktop\img2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57166"/>
            <a:ext cx="389382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img23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3786190"/>
            <a:ext cx="3429024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1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3929066"/>
            <a:ext cx="2500330" cy="2448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2 (1)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72264" y="3929066"/>
            <a:ext cx="241935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15fc3e2b97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00166" y="285728"/>
            <a:ext cx="571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Исследовательская часть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1000108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Материал для работы:</a:t>
            </a:r>
            <a:endParaRPr lang="ru-RU" dirty="0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 rot="10800000" flipV="1">
            <a:off x="785786" y="1428736"/>
            <a:ext cx="557216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33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Бумажные салфетки;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33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пластиковый шар;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33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ветка дерева;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33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пластиковая емкость;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33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гипс или алебастр;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33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клей Титан;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33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ножницы;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FF33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степлер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33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33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бумажный шаблон круга;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33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ленты атласные, капроновые разной ширины;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33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тесьма-кружево;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33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тесьма из бусин;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33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декоративные элементы (сердечки);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33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флористическая бумага.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User\Desktop\92159958_Topiaries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4000504"/>
            <a:ext cx="2214578" cy="2466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esktop\1347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785794"/>
            <a:ext cx="4214842" cy="2926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15fc3e2b97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3108" y="285728"/>
            <a:ext cx="3929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Технологическая часть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User\Desktop\delaem-shar-500x40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85728"/>
            <a:ext cx="3071834" cy="2607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material1-500x500.jpg"/>
          <p:cNvPicPr/>
          <p:nvPr/>
        </p:nvPicPr>
        <p:blipFill>
          <a:blip r:embed="rId4"/>
          <a:srcRect l="40208" t="67040" r="22960"/>
          <a:stretch>
            <a:fillRect/>
          </a:stretch>
        </p:blipFill>
        <p:spPr bwMode="auto">
          <a:xfrm>
            <a:off x="2571736" y="928670"/>
            <a:ext cx="1760220" cy="1569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 rot="10800000" flipV="1">
            <a:off x="357158" y="2681583"/>
            <a:ext cx="828680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A52A2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Советы знатока: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качестве ствола подойдут красивые ветви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корни, бамбуковые палочки. Их необходимо предварительно очистить от коры,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можно покрасить или обмотать шпагатом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лентами, нитками. А можно взять несколько тонких изогнутых прутиков и скрепить их в пучок.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Форма кроны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может быть самой разнообразной: шар, конус, сердце и пр. Удобно для этих целей пользоваться флористической губкой, строительной пеной или пенопластом.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Отдельные элементы можно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фиксировать тонкой проволокой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крепить на клей ПВА, «Момент» или использовать клеевой пистолет.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Удалять пыль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с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топиариев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можно обычным феном, только не используйте для этих целей горячий воздух.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 деревце радовало вас не один год,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постарайтесь его не ронять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не ставить под палящие лучи солнца.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15fc3e2b97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721" y="11507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C:\Users\User\Desktop\topiariy-dlya-nachinayushhih.jpg"/>
          <p:cNvPicPr/>
          <p:nvPr/>
        </p:nvPicPr>
        <p:blipFill>
          <a:blip r:embed="rId3"/>
          <a:srcRect r="49959"/>
          <a:stretch>
            <a:fillRect/>
          </a:stretch>
        </p:blipFill>
        <p:spPr bwMode="auto">
          <a:xfrm>
            <a:off x="6372200" y="498310"/>
            <a:ext cx="2297430" cy="544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43042" y="214290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Реклама изделия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524000" y="3236214"/>
          <a:ext cx="6096000" cy="385572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73500731"/>
              </p:ext>
            </p:extLst>
          </p:nvPr>
        </p:nvGraphicFramePr>
        <p:xfrm>
          <a:off x="395536" y="685800"/>
          <a:ext cx="5429288" cy="4254678"/>
        </p:xfrm>
        <a:graphic>
          <a:graphicData uri="http://schemas.openxmlformats.org/drawingml/2006/table">
            <a:tbl>
              <a:tblPr/>
              <a:tblGrid>
                <a:gridCol w="271464"/>
                <a:gridCol w="5157824"/>
              </a:tblGrid>
              <a:tr h="4385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Если Вы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хотите, наконец, научиться делать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топиарий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своими руками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845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Если Вы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любите рукодельничать и хотите вывести своё хобби на качественно новый уровень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85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Если Вы</a:t>
                      </a:r>
                      <a:r>
                        <a:rPr lang="ru-RU" sz="18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хотите покорить своих знакомых, друзей и родных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85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Если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красота и гармония Вашего дома играет для Вас не последнюю роль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85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Если</a:t>
                      </a:r>
                      <a:r>
                        <a:rPr lang="ru-RU" sz="1800" dirty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творческий человек и ищете возможность самореализации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845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Если Вы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хотите получить новые умения и зарабатывать на этом хорошие деньги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…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7654" name="AutoShape 6"/>
          <p:cNvSpPr>
            <a:spLocks noChangeAspect="1" noChangeArrowheads="1"/>
          </p:cNvSpPr>
          <p:nvPr/>
        </p:nvSpPr>
        <p:spPr bwMode="auto">
          <a:xfrm>
            <a:off x="0" y="0"/>
            <a:ext cx="190500" cy="206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3" name="AutoShape 5"/>
          <p:cNvSpPr>
            <a:spLocks noChangeAspect="1" noChangeArrowheads="1"/>
          </p:cNvSpPr>
          <p:nvPr/>
        </p:nvSpPr>
        <p:spPr bwMode="auto">
          <a:xfrm>
            <a:off x="0" y="0"/>
            <a:ext cx="190500" cy="206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AutoShape 4"/>
          <p:cNvSpPr>
            <a:spLocks noChangeAspect="1" noChangeArrowheads="1"/>
          </p:cNvSpPr>
          <p:nvPr/>
        </p:nvSpPr>
        <p:spPr bwMode="auto">
          <a:xfrm>
            <a:off x="0" y="0"/>
            <a:ext cx="190500" cy="206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1" name="AutoShape 3"/>
          <p:cNvSpPr>
            <a:spLocks noChangeAspect="1" noChangeArrowheads="1"/>
          </p:cNvSpPr>
          <p:nvPr/>
        </p:nvSpPr>
        <p:spPr bwMode="auto">
          <a:xfrm>
            <a:off x="0" y="0"/>
            <a:ext cx="190500" cy="206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0" name="AutoShape 2"/>
          <p:cNvSpPr>
            <a:spLocks noChangeAspect="1" noChangeArrowheads="1"/>
          </p:cNvSpPr>
          <p:nvPr/>
        </p:nvSpPr>
        <p:spPr bwMode="auto">
          <a:xfrm>
            <a:off x="0" y="0"/>
            <a:ext cx="190500" cy="206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49" name="AutoShape 1"/>
          <p:cNvSpPr>
            <a:spLocks noChangeAspect="1" noChangeArrowheads="1"/>
          </p:cNvSpPr>
          <p:nvPr/>
        </p:nvSpPr>
        <p:spPr bwMode="auto">
          <a:xfrm>
            <a:off x="0" y="0"/>
            <a:ext cx="190500" cy="206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472" y="4869160"/>
            <a:ext cx="4936632" cy="104797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Приглашаем вас в  МОУ «</a:t>
            </a:r>
            <a:r>
              <a:rPr lang="ru-RU" dirty="0" err="1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Красногорская</a:t>
            </a:r>
            <a:r>
              <a:rPr lang="ru-RU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СОШ №1»</a:t>
            </a:r>
          </a:p>
          <a:p>
            <a:pPr algn="ctr">
              <a:lnSpc>
                <a:spcPct val="115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в кабинет технологии </a:t>
            </a:r>
            <a:endParaRPr lang="ru-RU" dirty="0">
              <a:solidFill>
                <a:srgbClr val="7030A0"/>
              </a:solidFill>
              <a:ea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15fc3e2b97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1500174"/>
            <a:ext cx="80724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106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мы любим праздники. Они приносят в нашу жизнь много веселья и радости. Одним из важных атрибутов праздника являются подарки. У меня возникла проблема: что подарить родителям на день годовщины свадьбы, чтобы им было особенно приятно. Можно просто поздравить, можно подарить подарок, купленный в магазине или изготовленный своими руками. Я не работаю, поэтому деньги нужно будет просить у родителей, а этого делать бы не хотелось, сюрприза не получится. Считаю, что любой подарок будет более ценным, если его изготовить своими руками.   Все любят получать подарки к любым праздникам. А я люблю их дарить..</a:t>
            </a: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4678" y="500042"/>
            <a:ext cx="20311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Проблема: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15fc3e2b97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00034" y="428604"/>
            <a:ext cx="8215370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06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Обоснование выбора проект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06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06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Мне очень нравится работа с различными материалами. Это увлекательно и дает хороший результат. На уроках технологии я познакомилась с различными видами технологий обработки материалов.</a:t>
            </a:r>
          </a:p>
          <a:p>
            <a:pPr marL="0" marR="0" lvl="0" indent="106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06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Идеи:</a:t>
            </a:r>
          </a:p>
          <a:p>
            <a:pPr marL="0" marR="0" lvl="0" indent="106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могу нарисовать картину из пластилина</a:t>
            </a:r>
          </a:p>
          <a:p>
            <a:pPr marL="0" marR="0" lvl="0" indent="106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Смогу изготовить картину с применением технологии «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Квиллинг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marL="0" marR="0" lvl="0" indent="106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Смогу изготовить поделку в технике модульного оригами</a:t>
            </a:r>
          </a:p>
          <a:p>
            <a:pPr marL="0" marR="0" lvl="0" indent="106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Используя информации из интернета, просматривая разные журналы по прикладному творчеству, я решила разработать и изготовить в качестве настольную композицию – 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Топиарий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(дерево счастья) с применением технологии папье-маше.  Главное в этом проекте то, что изделие можно сделать самостоятельно.   Данная работа не опасна с экологической точки зрения.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06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15fc3e2b97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4414" y="357166"/>
            <a:ext cx="6143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Цель и задачи проекта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1428736"/>
            <a:ext cx="828680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Поставила перед собой цель: Изготовить подарок своими руками</a:t>
            </a:r>
          </a:p>
          <a:p>
            <a:r>
              <a:rPr lang="ru-RU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  </a:t>
            </a:r>
          </a:p>
          <a:p>
            <a:r>
              <a:rPr lang="ru-RU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</a:t>
            </a:r>
          </a:p>
          <a:p>
            <a:endParaRPr lang="ru-RU" dirty="0" smtClean="0">
              <a:solidFill>
                <a:srgbClr val="000000"/>
              </a:solidFill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Провести исследование и разработать эскиз моего проектного изделия     </a:t>
            </a:r>
          </a:p>
          <a:p>
            <a:pPr marL="342900" indent="-342900"/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Организовать рабочее место. </a:t>
            </a:r>
          </a:p>
          <a:p>
            <a:pPr marL="342900" indent="-342900"/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Подобрать инструменты для различных операции. </a:t>
            </a:r>
          </a:p>
          <a:p>
            <a:pPr marL="342900" indent="-342900"/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Подобрать материалы для изделия.    </a:t>
            </a:r>
          </a:p>
          <a:p>
            <a:pPr marL="342900" indent="-342900"/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Контролировать качество своей работы  и готового изделия.</a:t>
            </a:r>
          </a:p>
          <a:p>
            <a:pPr marL="342900" indent="-342900"/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6. Изготовить изделие к сроку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15fc3e2b97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1000108"/>
            <a:ext cx="857256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Историческая справка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Папь-маше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(фр.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Papier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mache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«жеваная бумага») – легко поддающаяся формовке масса, получаемая из смеси волокнистых материалов (бумаги, картона) с клеящими веществами, крахмалом, гипсом и т.д. Папье-маше изобрели в начале 16 века во Франции и использовали первоначально для изготовления кукол. Огромный интерес публики к импортным китайским и японским лакированным декоративным изделиям стал примерно в 70 –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годах 17 века толчком к развитию производства в Европе изделий из папье-маше.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папье-маше делают муляжи, шкатулки, игрушки. В отдельных случаях из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папье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изготавливают даже мебель и светильники.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C:\Users\User\Desktop\img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286256"/>
            <a:ext cx="2832765" cy="207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img2 (1).jpg"/>
          <p:cNvPicPr/>
          <p:nvPr/>
        </p:nvPicPr>
        <p:blipFill>
          <a:blip r:embed="rId4"/>
          <a:srcRect l="37971" b="22642"/>
          <a:stretch>
            <a:fillRect/>
          </a:stretch>
        </p:blipFill>
        <p:spPr bwMode="auto">
          <a:xfrm>
            <a:off x="3643306" y="4000504"/>
            <a:ext cx="2446020" cy="240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esktop\img5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4143380"/>
            <a:ext cx="2374227" cy="2168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85786" y="357166"/>
            <a:ext cx="685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Исследовательская часть проекта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15fc3e2b97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4414" y="285728"/>
            <a:ext cx="685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Исследовательская часть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1428736"/>
            <a:ext cx="70009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User\Desktop\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071546"/>
            <a:ext cx="8643998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15fc3e2b97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00298" y="571480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Технологическая часть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1142984"/>
            <a:ext cx="79296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Технология изготовления папье-маше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 rot="10800000" flipV="1">
            <a:off x="571472" y="1624591"/>
            <a:ext cx="7786742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Есть 2 основных способа, которые можно соединять: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наклеивание кусочков бумаги слоями 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маширование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);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лепка из бумажной массы.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Применение того или иного способа зависит от ваших возможностей и от того результата, который необходимо получить. Способ папье-маше несложный, но для сушки изделий необходимо довольно много времени.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Маширование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Способом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маширования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изготавливают маски, шары, бутафорские головы кукол, посуду и т. п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solidFill>
                <a:srgbClr val="00008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solidFill>
                <a:srgbClr val="00008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C:\Users\User\Desktop\i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357694"/>
            <a:ext cx="2714644" cy="1825993"/>
          </a:xfrm>
          <a:prstGeom prst="rect">
            <a:avLst/>
          </a:prstGeom>
          <a:noFill/>
        </p:spPr>
      </p:pic>
      <p:pic>
        <p:nvPicPr>
          <p:cNvPr id="3076" name="Picture 4" descr="C:\Users\User\Desktop\i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4429132"/>
            <a:ext cx="2714644" cy="1572188"/>
          </a:xfrm>
          <a:prstGeom prst="rect">
            <a:avLst/>
          </a:prstGeom>
          <a:noFill/>
        </p:spPr>
      </p:pic>
      <p:pic>
        <p:nvPicPr>
          <p:cNvPr id="3077" name="Picture 5" descr="C:\Users\User\Desktop\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4429132"/>
            <a:ext cx="2500330" cy="1666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15fc3e2b97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00298" y="142852"/>
            <a:ext cx="378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Технологическая часть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85786" y="1428736"/>
            <a:ext cx="785818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1.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Маширование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Способом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маширования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изготавливают маски, шары, бутафорские головы кукол, посуду и т. п.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оклеивания лучше использовать газеты или рыхлую оберточную бумагу. Лучше ее разрывать на кусочки, а не резать. Если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маширование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производится по форме, с которой готовое изделие будет сниматься, то эту форму предварительно смазывают вазелином. Клей можно наносить на целый кусок, бумаги, от которого потом отрывать кусочки и наклеивать. Можно смазать часть кусочков клеем широкой кистью на подносе, газете или куске линолеума, а можно и просто окунать кусочки в клей и покрывать ими форму. Кусочки нужно клеить внахлест, плотно прижимая к форме пальцами. Для кривых поверхностей нужны мелкие кусочки бумаги, а для плоских участков лучше подходят бумажные полоски. Чтобы равномерно оклеить форму, можно делать один слой из черно-белых газет, а следующий — из цветных газет или оберточной бумаги. И так чередовать слой за слоем. Не делайте сразу много слоев (не больше 2-3). Дайте предыдущим слоям хорошо просохнуть. Их количество зависит от необходимой жесткости изделия.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большей прочности изделие можно не снимать с формы. Сушить его нужно при комнатной температуре, так как при нагревании (к примеру, на радиаторе парового отопления) оно может деформироваться и высыхать неравномерно.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428728" y="642918"/>
            <a:ext cx="67151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Есть 2 основных способа, которые можно соединять: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наклеивание кусочков бумаги слоями 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маширование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лепка из бумажной массы.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15fc3e2b97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71670" y="214290"/>
            <a:ext cx="457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Технологическая часть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 rot="10800000" flipV="1">
            <a:off x="571472" y="757205"/>
            <a:ext cx="7929618" cy="5770811"/>
          </a:xfrm>
          <a:prstGeom prst="rect">
            <a:avLst/>
          </a:prstGeom>
          <a:solidFill>
            <a:srgbClr val="B9DC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Лепка из бумажной массы.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изготовления массы газеты (бумагу) нужно нарвать или нарезать мелкими кусочками (примерно 1,5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1,5см) и замочить в горячей воде часа на три, а затем небольшими порциями смешать в миксере. После этого лишнюю воду процедить сквозь сито, отжать и сложить в миску, добавив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смесь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из клейстера и клея ПВА. Все хорошо вымесить. Готовая смесь должна немного липнуть к рукам. Такая масса может храниться в полиэтиленовом пакете в холодильнике и употребляться по мере надобности. Если при хранении масса станет жидкой, то ее нужно отжать и добавить еще клея.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Работают с массой так. Если используют форму, то ее предварительно смазывают вазелином. Затем берут небольшие кусочки массы, разминают в лепешечки и раскладывают по форме, хорошо придавливая по всей поверхности. Разглаживают слой, чтобы он был более-менее равномерным и не было просветов. Каждый слой нужно хорошо просушить. Слои не должны быть толстыми, так как иначе масса высохнет только сверху, а внутри она может загнить.</a:t>
            </a: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solidFill>
                <a:srgbClr val="00008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solidFill>
                <a:srgbClr val="00008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solidFill>
                <a:srgbClr val="00008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solidFill>
                <a:srgbClr val="00008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solidFill>
                <a:srgbClr val="00008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solidFill>
                <a:srgbClr val="00008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User\Desktop\7894b053a52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3643315"/>
            <a:ext cx="6715172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667</Words>
  <Application>Microsoft Office PowerPoint</Application>
  <PresentationFormat>Экран (4:3)</PresentationFormat>
  <Paragraphs>118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68</cp:revision>
  <dcterms:created xsi:type="dcterms:W3CDTF">2014-10-19T08:29:45Z</dcterms:created>
  <dcterms:modified xsi:type="dcterms:W3CDTF">2015-09-11T15:31:04Z</dcterms:modified>
</cp:coreProperties>
</file>