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77" r:id="rId8"/>
    <p:sldId id="278" r:id="rId9"/>
    <p:sldId id="291" r:id="rId10"/>
    <p:sldId id="285" r:id="rId11"/>
    <p:sldId id="286" r:id="rId12"/>
    <p:sldId id="287" r:id="rId13"/>
    <p:sldId id="288" r:id="rId14"/>
    <p:sldId id="289" r:id="rId15"/>
    <p:sldId id="290" r:id="rId16"/>
    <p:sldId id="264" r:id="rId17"/>
    <p:sldId id="265" r:id="rId18"/>
    <p:sldId id="267" r:id="rId19"/>
    <p:sldId id="279" r:id="rId20"/>
    <p:sldId id="274" r:id="rId21"/>
    <p:sldId id="275" r:id="rId22"/>
    <p:sldId id="280" r:id="rId23"/>
    <p:sldId id="281" r:id="rId24"/>
    <p:sldId id="282" r:id="rId25"/>
    <p:sldId id="283" r:id="rId26"/>
    <p:sldId id="284" r:id="rId2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3" d="100"/>
          <a:sy n="73" d="100"/>
        </p:scale>
        <p:origin x="-108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Заголовок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Овал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5" name="Дата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22.09.2015</a:t>
            </a:fld>
            <a:endParaRPr lang="ru-RU" dirty="0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22.09.2015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22.09.2015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одержимое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22.09.2015</a:t>
            </a:fld>
            <a:endParaRPr lang="ru-RU" dirty="0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6" name="Нижний колонтитул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22.09.2015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22.09.2015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22.09.2015</a:t>
            </a:fld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2" name="Содержимое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4" name="Содержимое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22.09.2015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22.09.2015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Содержимое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1" name="Заголовок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22.09.2015</a:t>
            </a:fld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ru-RU" dirty="0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22.09.2015</a:t>
            </a:fld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22.09.2015</a:t>
            </a:fld>
            <a:endParaRPr lang="ru-RU" dirty="0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audio" Target="file:///I:\&#1084;&#1091;&#1079;&#1099;&#1082;&#1072;\Yuriy-Levitan-22-iyunya-1941-goda-Ob_yavlenie-o-nachale-voyny(supermuzlo.com).mp3" TargetMode="Externa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file:///I:\&#1084;&#1091;&#1079;&#1099;&#1082;&#1072;" TargetMode="External"/><Relationship Id="rId2" Type="http://schemas.openxmlformats.org/officeDocument/2006/relationships/hyperlink" Target="file:///I:\&#1084;&#1091;&#1079;&#1099;&#1082;&#1072;\Voennye-pesni-Katyusha-minus(muzofon.com).mp3" TargetMode="Externa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file:///I:\&#1084;&#1091;&#1079;&#1099;&#1082;&#1072;\9a8828361b3dd9baf4d2005c8938730f.mp3" TargetMode="External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file:///I:\&#1084;&#1091;&#1079;&#1099;&#1082;&#1072;\&#1041;&#1083;&#1086;&#1082;&#1072;&#1076;&#1072;%20&#1051;&#1077;&#1085;&#1080;&#1085;&#1075;&#1088;&#1072;&#1076;&#1072;.mp4" TargetMode="External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483768" y="3861048"/>
            <a:ext cx="4176464" cy="824880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sz="4800" dirty="0" smtClean="0"/>
              <a:t>1941-1945 года</a:t>
            </a:r>
            <a:endParaRPr lang="ru-RU" sz="4800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2492896"/>
            <a:ext cx="8229600" cy="1219200"/>
          </a:xfrm>
        </p:spPr>
        <p:txBody>
          <a:bodyPr>
            <a:noAutofit/>
          </a:bodyPr>
          <a:lstStyle/>
          <a:p>
            <a:pPr algn="ctr"/>
            <a:r>
              <a:rPr lang="ru-RU" sz="6000" dirty="0" smtClean="0"/>
              <a:t>Великая Отечественная Война</a:t>
            </a:r>
            <a:endParaRPr lang="ru-RU" sz="6000" dirty="0"/>
          </a:p>
        </p:txBody>
      </p:sp>
      <p:pic>
        <p:nvPicPr>
          <p:cNvPr id="4" name="Yuriy-Levitan-22-iyunya-1941-goda-Ob_yavlenie-o-nachale-voyny(supermuzlo.com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611560" y="548680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7104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67544" y="1124744"/>
            <a:ext cx="8229600" cy="4572000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sz="4400" dirty="0" smtClean="0"/>
              <a:t>Кино идет – </a:t>
            </a:r>
            <a:br>
              <a:rPr lang="ru-RU" sz="4400" dirty="0" smtClean="0"/>
            </a:br>
            <a:r>
              <a:rPr lang="ru-RU" sz="4400" dirty="0" smtClean="0"/>
              <a:t>Воюет взвод. </a:t>
            </a:r>
            <a:br>
              <a:rPr lang="ru-RU" sz="4400" dirty="0" smtClean="0"/>
            </a:br>
            <a:r>
              <a:rPr lang="ru-RU" sz="4400" dirty="0" smtClean="0"/>
              <a:t>Далёкий год </a:t>
            </a:r>
            <a:br>
              <a:rPr lang="ru-RU" sz="4400" dirty="0" smtClean="0"/>
            </a:br>
            <a:r>
              <a:rPr lang="ru-RU" sz="4400" dirty="0" smtClean="0"/>
              <a:t>На плёнке старой. </a:t>
            </a:r>
            <a:br>
              <a:rPr lang="ru-RU" sz="4400" dirty="0" smtClean="0"/>
            </a:br>
            <a:r>
              <a:rPr lang="ru-RU" sz="4400" dirty="0" smtClean="0"/>
              <a:t>Нелёгкий путь – </a:t>
            </a:r>
            <a:br>
              <a:rPr lang="ru-RU" sz="4400" dirty="0" smtClean="0"/>
            </a:br>
            <a:r>
              <a:rPr lang="ru-RU" sz="4400" dirty="0" smtClean="0"/>
              <a:t>Ещё чуть-чуть </a:t>
            </a:r>
            <a:br>
              <a:rPr lang="ru-RU" sz="4400" dirty="0" smtClean="0"/>
            </a:br>
            <a:r>
              <a:rPr lang="ru-RU" sz="4400" dirty="0" smtClean="0"/>
              <a:t>И догорят </a:t>
            </a:r>
            <a:br>
              <a:rPr lang="ru-RU" sz="4400" dirty="0" smtClean="0"/>
            </a:br>
            <a:r>
              <a:rPr lang="ru-RU" sz="4400" dirty="0" smtClean="0"/>
              <a:t>Войны пожары. </a:t>
            </a:r>
            <a:br>
              <a:rPr lang="ru-RU" sz="4400" dirty="0" smtClean="0"/>
            </a:br>
            <a:endParaRPr lang="ru-RU" sz="4400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539552" y="-243408"/>
            <a:ext cx="8229600" cy="1219200"/>
          </a:xfrm>
        </p:spPr>
        <p:txBody>
          <a:bodyPr/>
          <a:lstStyle/>
          <a:p>
            <a:r>
              <a:rPr lang="ru-RU" dirty="0" smtClean="0">
                <a:solidFill>
                  <a:srgbClr val="FF0000"/>
                </a:solidFill>
              </a:rPr>
              <a:t>И все о той весне..</a:t>
            </a:r>
            <a:endParaRPr lang="ru-RU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323528" y="332656"/>
            <a:ext cx="9828584" cy="6264696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sz="4800" dirty="0" smtClean="0"/>
              <a:t> Счастливый май!.. </a:t>
            </a:r>
            <a:br>
              <a:rPr lang="ru-RU" sz="4800" dirty="0" smtClean="0"/>
            </a:br>
            <a:r>
              <a:rPr lang="ru-RU" sz="4800" dirty="0" smtClean="0"/>
              <a:t>Любимый край, </a:t>
            </a:r>
            <a:br>
              <a:rPr lang="ru-RU" sz="4800" dirty="0" smtClean="0"/>
            </a:br>
            <a:r>
              <a:rPr lang="ru-RU" sz="4800" dirty="0" smtClean="0"/>
              <a:t>Своих солдат </a:t>
            </a:r>
            <a:br>
              <a:rPr lang="ru-RU" sz="4800" dirty="0" smtClean="0"/>
            </a:br>
            <a:r>
              <a:rPr lang="ru-RU" sz="4800" dirty="0" smtClean="0"/>
              <a:t>Встречай скорее! </a:t>
            </a:r>
            <a:br>
              <a:rPr lang="ru-RU" sz="4800" dirty="0" smtClean="0"/>
            </a:br>
            <a:r>
              <a:rPr lang="ru-RU" sz="4800" dirty="0" smtClean="0"/>
              <a:t>От ран, обид </a:t>
            </a:r>
            <a:br>
              <a:rPr lang="ru-RU" sz="4800" dirty="0" smtClean="0"/>
            </a:br>
            <a:r>
              <a:rPr lang="ru-RU" sz="4800" dirty="0" smtClean="0"/>
              <a:t>Земля дрожит.</a:t>
            </a:r>
          </a:p>
          <a:p>
            <a:pPr>
              <a:buNone/>
            </a:pPr>
            <a:r>
              <a:rPr lang="ru-RU" sz="4800" dirty="0" smtClean="0"/>
              <a:t> </a:t>
            </a:r>
            <a:r>
              <a:rPr lang="ru-RU" sz="4400" dirty="0" smtClean="0"/>
              <a:t>Теплом души </a:t>
            </a:r>
            <a:br>
              <a:rPr lang="ru-RU" sz="4400" dirty="0" smtClean="0"/>
            </a:br>
            <a:r>
              <a:rPr lang="ru-RU" sz="4400" dirty="0" smtClean="0"/>
              <a:t>Её согреем! </a:t>
            </a:r>
            <a:br>
              <a:rPr lang="ru-RU" sz="4400" dirty="0" smtClean="0"/>
            </a:br>
            <a:endParaRPr lang="ru-RU" sz="48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539552" y="980728"/>
            <a:ext cx="8229600" cy="5331296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sz="3200" dirty="0" smtClean="0"/>
              <a:t>   </a:t>
            </a:r>
            <a:r>
              <a:rPr lang="ru-RU" sz="4400" dirty="0" smtClean="0"/>
              <a:t>И всё о той весне </a:t>
            </a:r>
            <a:br>
              <a:rPr lang="ru-RU" sz="4400" dirty="0" smtClean="0"/>
            </a:br>
            <a:r>
              <a:rPr lang="ru-RU" sz="4400" dirty="0" smtClean="0"/>
              <a:t>Увидел я во сне. </a:t>
            </a:r>
            <a:br>
              <a:rPr lang="ru-RU" sz="4400" dirty="0" smtClean="0"/>
            </a:br>
            <a:r>
              <a:rPr lang="ru-RU" sz="4400" dirty="0" smtClean="0"/>
              <a:t>Пришёл рассвет </a:t>
            </a:r>
            <a:br>
              <a:rPr lang="ru-RU" sz="4400" dirty="0" smtClean="0"/>
            </a:br>
            <a:r>
              <a:rPr lang="ru-RU" sz="4400" dirty="0" smtClean="0"/>
              <a:t>и миру улыбнулся, – </a:t>
            </a:r>
          </a:p>
          <a:p>
            <a:pPr>
              <a:buNone/>
            </a:pPr>
            <a:r>
              <a:rPr lang="ru-RU" sz="4400" dirty="0" smtClean="0"/>
              <a:t>   Что вьюга отмела, </a:t>
            </a:r>
            <a:br>
              <a:rPr lang="ru-RU" sz="4400" dirty="0" smtClean="0"/>
            </a:br>
            <a:r>
              <a:rPr lang="ru-RU" sz="4400" dirty="0" smtClean="0"/>
              <a:t>Что верба расцвела </a:t>
            </a:r>
            <a:br>
              <a:rPr lang="ru-RU" sz="4400" dirty="0" smtClean="0"/>
            </a:br>
            <a:r>
              <a:rPr lang="ru-RU" sz="4400" dirty="0" smtClean="0"/>
              <a:t>И прадед мой с войны </a:t>
            </a:r>
            <a:br>
              <a:rPr lang="ru-RU" sz="4400" dirty="0" smtClean="0"/>
            </a:br>
            <a:r>
              <a:rPr lang="ru-RU" sz="4400" dirty="0" smtClean="0"/>
              <a:t>домой вернулся!.. </a:t>
            </a:r>
            <a:br>
              <a:rPr lang="ru-RU" sz="4400" dirty="0" smtClean="0"/>
            </a:br>
            <a:endParaRPr lang="ru-RU" sz="4400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828328"/>
          </a:xfrm>
        </p:spPr>
        <p:txBody>
          <a:bodyPr/>
          <a:lstStyle/>
          <a:p>
            <a:r>
              <a:rPr lang="ru-RU" dirty="0" smtClean="0"/>
              <a:t>Припев:</a:t>
            </a:r>
            <a:endParaRPr lang="ru-RU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57200" y="0"/>
            <a:ext cx="8229600" cy="6096000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sz="4800" dirty="0" smtClean="0"/>
              <a:t> </a:t>
            </a:r>
            <a:r>
              <a:rPr lang="ru-RU" sz="5400" dirty="0" smtClean="0"/>
              <a:t>В лихом бою, </a:t>
            </a:r>
            <a:br>
              <a:rPr lang="ru-RU" sz="5400" dirty="0" smtClean="0"/>
            </a:br>
            <a:r>
              <a:rPr lang="ru-RU" sz="5400" dirty="0" smtClean="0"/>
              <a:t>В чужом краю </a:t>
            </a:r>
            <a:br>
              <a:rPr lang="ru-RU" sz="5400" dirty="0" smtClean="0"/>
            </a:br>
            <a:r>
              <a:rPr lang="ru-RU" sz="5400" dirty="0" smtClean="0"/>
              <a:t>Пусть берегут </a:t>
            </a:r>
            <a:br>
              <a:rPr lang="ru-RU" sz="5400" dirty="0" smtClean="0"/>
            </a:br>
            <a:r>
              <a:rPr lang="ru-RU" sz="5400" dirty="0" smtClean="0"/>
              <a:t>Любовь и вера, </a:t>
            </a:r>
            <a:br>
              <a:rPr lang="ru-RU" sz="5400" dirty="0" smtClean="0"/>
            </a:br>
            <a:r>
              <a:rPr lang="ru-RU" sz="5400" dirty="0" smtClean="0"/>
              <a:t>Чтоб больше их </a:t>
            </a:r>
            <a:br>
              <a:rPr lang="ru-RU" sz="5400" dirty="0" smtClean="0"/>
            </a:br>
            <a:r>
              <a:rPr lang="ru-RU" sz="5400" dirty="0" smtClean="0"/>
              <a:t>Пришло живых – </a:t>
            </a:r>
            <a:br>
              <a:rPr lang="ru-RU" sz="5400" dirty="0" smtClean="0"/>
            </a:br>
            <a:r>
              <a:rPr lang="ru-RU" sz="5400" dirty="0" smtClean="0"/>
              <a:t>И рядовых, </a:t>
            </a:r>
            <a:br>
              <a:rPr lang="ru-RU" sz="5400" dirty="0" smtClean="0"/>
            </a:br>
            <a:r>
              <a:rPr lang="ru-RU" sz="5400" dirty="0" smtClean="0"/>
              <a:t>И офицеров. </a:t>
            </a:r>
            <a:br>
              <a:rPr lang="ru-RU" sz="5400" dirty="0" smtClean="0"/>
            </a:br>
            <a:endParaRPr lang="ru-RU" sz="54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67544" y="-171400"/>
            <a:ext cx="8229600" cy="6336704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sz="5400" dirty="0" smtClean="0"/>
              <a:t>Придут весной, </a:t>
            </a:r>
            <a:br>
              <a:rPr lang="ru-RU" sz="5400" dirty="0" smtClean="0"/>
            </a:br>
            <a:r>
              <a:rPr lang="ru-RU" sz="5400" dirty="0" smtClean="0"/>
              <a:t>Как прадед мой, </a:t>
            </a:r>
            <a:br>
              <a:rPr lang="ru-RU" sz="5400" dirty="0" smtClean="0"/>
            </a:br>
            <a:r>
              <a:rPr lang="ru-RU" sz="5400" dirty="0" smtClean="0"/>
              <a:t>И в дом родной </a:t>
            </a:r>
            <a:br>
              <a:rPr lang="ru-RU" sz="5400" dirty="0" smtClean="0"/>
            </a:br>
            <a:r>
              <a:rPr lang="ru-RU" sz="5400" dirty="0" smtClean="0"/>
              <a:t>Откроют двери. </a:t>
            </a:r>
            <a:br>
              <a:rPr lang="ru-RU" sz="5400" dirty="0" smtClean="0"/>
            </a:br>
            <a:r>
              <a:rPr lang="ru-RU" sz="5400" dirty="0" smtClean="0"/>
              <a:t>Я помню свет </a:t>
            </a:r>
            <a:br>
              <a:rPr lang="ru-RU" sz="5400" dirty="0" smtClean="0"/>
            </a:br>
            <a:r>
              <a:rPr lang="ru-RU" sz="5400" dirty="0" smtClean="0"/>
              <a:t>Далёких лет. </a:t>
            </a:r>
            <a:br>
              <a:rPr lang="ru-RU" sz="5400" dirty="0" smtClean="0"/>
            </a:br>
            <a:r>
              <a:rPr lang="ru-RU" sz="5400" dirty="0" smtClean="0"/>
              <a:t>В свою страну </a:t>
            </a:r>
            <a:br>
              <a:rPr lang="ru-RU" sz="5400" dirty="0" smtClean="0"/>
            </a:br>
            <a:r>
              <a:rPr lang="ru-RU" sz="5400" dirty="0" smtClean="0"/>
              <a:t>Я буду верить! </a:t>
            </a:r>
            <a:endParaRPr lang="ru-RU" sz="54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57200" y="620688"/>
            <a:ext cx="8229600" cy="6237312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4400" dirty="0" smtClean="0"/>
              <a:t>  И всё о той весне </a:t>
            </a:r>
            <a:br>
              <a:rPr lang="ru-RU" sz="4400" dirty="0" smtClean="0"/>
            </a:br>
            <a:r>
              <a:rPr lang="ru-RU" sz="4400" dirty="0" smtClean="0"/>
              <a:t>Увидел я во сне. </a:t>
            </a:r>
            <a:br>
              <a:rPr lang="ru-RU" sz="4400" dirty="0" smtClean="0"/>
            </a:br>
            <a:r>
              <a:rPr lang="ru-RU" sz="4400" dirty="0" smtClean="0"/>
              <a:t>Пришёл рассвет </a:t>
            </a:r>
            <a:br>
              <a:rPr lang="ru-RU" sz="4400" dirty="0" smtClean="0"/>
            </a:br>
            <a:r>
              <a:rPr lang="ru-RU" sz="4400" dirty="0" smtClean="0"/>
              <a:t>и миру улыбнулся, – </a:t>
            </a:r>
          </a:p>
          <a:p>
            <a:pPr>
              <a:buNone/>
            </a:pPr>
            <a:r>
              <a:rPr lang="ru-RU" sz="4400" smtClean="0"/>
              <a:t>  Что </a:t>
            </a:r>
            <a:r>
              <a:rPr lang="ru-RU" sz="4400" dirty="0" smtClean="0"/>
              <a:t>вьюга отмела, </a:t>
            </a:r>
            <a:br>
              <a:rPr lang="ru-RU" sz="4400" dirty="0" smtClean="0"/>
            </a:br>
            <a:r>
              <a:rPr lang="ru-RU" sz="4400" dirty="0" smtClean="0"/>
              <a:t>Что верба расцвела </a:t>
            </a:r>
            <a:br>
              <a:rPr lang="ru-RU" sz="4400" dirty="0" smtClean="0"/>
            </a:br>
            <a:r>
              <a:rPr lang="ru-RU" sz="4400" dirty="0" smtClean="0"/>
              <a:t>И прадед мой с войны </a:t>
            </a:r>
            <a:br>
              <a:rPr lang="ru-RU" sz="4400" dirty="0" smtClean="0"/>
            </a:br>
            <a:r>
              <a:rPr lang="ru-RU" sz="4400" dirty="0" smtClean="0"/>
              <a:t>домой вернулся!.. </a:t>
            </a:r>
            <a:br>
              <a:rPr lang="ru-RU" sz="4400" dirty="0" smtClean="0"/>
            </a:br>
            <a:endParaRPr lang="ru-RU" sz="4400" dirty="0" smtClean="0"/>
          </a:p>
          <a:p>
            <a:endParaRPr lang="ru-RU" sz="4000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612304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Припев:</a:t>
            </a:r>
            <a:endParaRPr lang="ru-RU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ru-RU" sz="2800" dirty="0" smtClean="0">
                <a:hlinkClick r:id="rId2" action="ppaction://hlinkfile"/>
              </a:rPr>
              <a:t>Расцветали яблони </a:t>
            </a:r>
            <a:r>
              <a:rPr lang="ru-RU" sz="2800" dirty="0" smtClean="0"/>
              <a:t>и груши,</a:t>
            </a:r>
          </a:p>
          <a:p>
            <a:pPr>
              <a:buNone/>
            </a:pPr>
            <a:r>
              <a:rPr lang="ru-RU" sz="2800" dirty="0" smtClean="0"/>
              <a:t>Поплыли туманы над рекой.</a:t>
            </a:r>
          </a:p>
          <a:p>
            <a:pPr>
              <a:buNone/>
            </a:pPr>
            <a:r>
              <a:rPr lang="ru-RU" sz="2800" dirty="0" smtClean="0">
                <a:solidFill>
                  <a:schemeClr val="bg1">
                    <a:lumMod val="85000"/>
                    <a:lumOff val="15000"/>
                  </a:schemeClr>
                </a:solidFill>
              </a:rPr>
              <a:t>Выходила на берег Катюша,</a:t>
            </a:r>
          </a:p>
          <a:p>
            <a:pPr>
              <a:buNone/>
            </a:pPr>
            <a:r>
              <a:rPr lang="ru-RU" sz="2800" dirty="0" smtClean="0">
                <a:solidFill>
                  <a:schemeClr val="bg1">
                    <a:lumMod val="85000"/>
                    <a:lumOff val="15000"/>
                  </a:schemeClr>
                </a:solidFill>
              </a:rPr>
              <a:t>На высокий берег на крутой.( 2 раза)</a:t>
            </a:r>
          </a:p>
          <a:p>
            <a:pPr>
              <a:buNone/>
            </a:pPr>
            <a:r>
              <a:rPr lang="ru-RU" sz="2800" dirty="0" smtClean="0"/>
              <a:t> </a:t>
            </a:r>
          </a:p>
          <a:p>
            <a:pPr>
              <a:buNone/>
            </a:pPr>
            <a:r>
              <a:rPr lang="ru-RU" sz="2800" dirty="0" smtClean="0"/>
              <a:t>Выходила, песню заводила</a:t>
            </a:r>
          </a:p>
          <a:p>
            <a:pPr>
              <a:buNone/>
            </a:pPr>
            <a:r>
              <a:rPr lang="ru-RU" sz="2800" dirty="0" smtClean="0"/>
              <a:t>Про степного сизого орла,</a:t>
            </a:r>
          </a:p>
          <a:p>
            <a:pPr>
              <a:buNone/>
            </a:pPr>
            <a:r>
              <a:rPr lang="ru-RU" sz="2800" dirty="0" smtClean="0">
                <a:solidFill>
                  <a:schemeClr val="bg1">
                    <a:lumMod val="85000"/>
                    <a:lumOff val="15000"/>
                  </a:schemeClr>
                </a:solidFill>
              </a:rPr>
              <a:t>Про того, которого любила,</a:t>
            </a:r>
          </a:p>
          <a:p>
            <a:pPr>
              <a:buNone/>
            </a:pPr>
            <a:r>
              <a:rPr lang="ru-RU" sz="2800" dirty="0" smtClean="0">
                <a:solidFill>
                  <a:schemeClr val="bg1">
                    <a:lumMod val="85000"/>
                    <a:lumOff val="15000"/>
                  </a:schemeClr>
                </a:solidFill>
              </a:rPr>
              <a:t>Про того, чьи письма берегла.(2 раза)</a:t>
            </a:r>
          </a:p>
          <a:p>
            <a:endParaRPr lang="ru-RU" sz="2800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611560" y="0"/>
            <a:ext cx="8229600" cy="1219200"/>
          </a:xfrm>
        </p:spPr>
        <p:txBody>
          <a:bodyPr/>
          <a:lstStyle/>
          <a:p>
            <a:r>
              <a:rPr lang="ru-RU" dirty="0" smtClean="0">
                <a:hlinkClick r:id="rId3" action="ppaction://hlinkfile"/>
              </a:rPr>
              <a:t>Катюша</a:t>
            </a:r>
            <a:endParaRPr lang="ru-RU" dirty="0">
              <a:hlinkClick r:id="rId3" action="ppaction://hlinkfile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67544" y="836712"/>
            <a:ext cx="8229600" cy="5148064"/>
          </a:xfrm>
        </p:spPr>
        <p:txBody>
          <a:bodyPr>
            <a:normAutofit fontScale="55000" lnSpcReduction="20000"/>
          </a:bodyPr>
          <a:lstStyle/>
          <a:p>
            <a:pPr>
              <a:buNone/>
            </a:pPr>
            <a:r>
              <a:rPr lang="ru-RU" sz="5800" dirty="0" smtClean="0"/>
              <a:t>Ой ты, песня, песенка девичья,</a:t>
            </a:r>
          </a:p>
          <a:p>
            <a:pPr>
              <a:buNone/>
            </a:pPr>
            <a:r>
              <a:rPr lang="ru-RU" sz="5800" dirty="0" smtClean="0"/>
              <a:t>Ты лети за ясным солнцем вслед</a:t>
            </a:r>
          </a:p>
          <a:p>
            <a:pPr>
              <a:buNone/>
            </a:pPr>
            <a:r>
              <a:rPr lang="ru-RU" sz="5800" dirty="0" smtClean="0">
                <a:solidFill>
                  <a:schemeClr val="bg1">
                    <a:lumMod val="85000"/>
                    <a:lumOff val="15000"/>
                  </a:schemeClr>
                </a:solidFill>
              </a:rPr>
              <a:t>И бойцу на дальний пограничный</a:t>
            </a:r>
          </a:p>
          <a:p>
            <a:pPr>
              <a:buNone/>
            </a:pPr>
            <a:r>
              <a:rPr lang="ru-RU" sz="5800" dirty="0" smtClean="0">
                <a:solidFill>
                  <a:schemeClr val="bg1">
                    <a:lumMod val="85000"/>
                    <a:lumOff val="15000"/>
                  </a:schemeClr>
                </a:solidFill>
              </a:rPr>
              <a:t>От Катюши передай привет.(2 раза)</a:t>
            </a:r>
          </a:p>
          <a:p>
            <a:pPr>
              <a:buNone/>
            </a:pPr>
            <a:endParaRPr lang="ru-RU" sz="5800" dirty="0" smtClean="0">
              <a:solidFill>
                <a:schemeClr val="bg1">
                  <a:lumMod val="85000"/>
                  <a:lumOff val="15000"/>
                </a:schemeClr>
              </a:solidFill>
            </a:endParaRPr>
          </a:p>
          <a:p>
            <a:pPr>
              <a:buNone/>
            </a:pPr>
            <a:r>
              <a:rPr lang="ru-RU" sz="5800" dirty="0" smtClean="0"/>
              <a:t>Расцветали яблони и груши,</a:t>
            </a:r>
          </a:p>
          <a:p>
            <a:pPr>
              <a:buNone/>
            </a:pPr>
            <a:r>
              <a:rPr lang="ru-RU" sz="5800" dirty="0" smtClean="0"/>
              <a:t>Поплыли туманы над рекой.</a:t>
            </a:r>
          </a:p>
          <a:p>
            <a:pPr>
              <a:buNone/>
            </a:pPr>
            <a:r>
              <a:rPr lang="ru-RU" sz="5800" dirty="0" smtClean="0">
                <a:solidFill>
                  <a:schemeClr val="bg1">
                    <a:lumMod val="85000"/>
                    <a:lumOff val="15000"/>
                  </a:schemeClr>
                </a:solidFill>
              </a:rPr>
              <a:t>Выходила на берег Катюша,</a:t>
            </a:r>
          </a:p>
          <a:p>
            <a:pPr>
              <a:buNone/>
            </a:pPr>
            <a:r>
              <a:rPr lang="ru-RU" sz="5800" dirty="0" smtClean="0">
                <a:solidFill>
                  <a:schemeClr val="bg1">
                    <a:lumMod val="85000"/>
                    <a:lumOff val="15000"/>
                  </a:schemeClr>
                </a:solidFill>
              </a:rPr>
              <a:t>На высокий берег на крутой.(2 раза)</a:t>
            </a:r>
          </a:p>
          <a:p>
            <a:endParaRPr lang="ru-RU" sz="2800" dirty="0" smtClean="0"/>
          </a:p>
          <a:p>
            <a:pPr>
              <a:buNone/>
            </a:pPr>
            <a:endParaRPr lang="ru-RU" sz="3300" dirty="0" smtClean="0"/>
          </a:p>
          <a:p>
            <a:pPr>
              <a:buNone/>
            </a:pPr>
            <a:r>
              <a:rPr lang="ru-RU" sz="2800" dirty="0" smtClean="0"/>
              <a:t> </a:t>
            </a:r>
            <a:endParaRPr lang="ru-RU" sz="2800" dirty="0" smtClean="0">
              <a:solidFill>
                <a:schemeClr val="bg1">
                  <a:lumMod val="85000"/>
                  <a:lumOff val="1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ленинг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51520" y="-567721"/>
            <a:ext cx="8725223" cy="7425721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рейхстаг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-545007" y="0"/>
            <a:ext cx="9689007" cy="6858000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ленинград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234332" cy="7546181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лениград с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-400640" y="0"/>
            <a:ext cx="9544640" cy="6858000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салют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-612576" y="-315416"/>
            <a:ext cx="10469107" cy="7851830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победа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-972616" y="0"/>
            <a:ext cx="10338551" cy="7138045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побеееда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-468560" y="0"/>
            <a:ext cx="9872463" cy="7096375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поб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-756592" y="0"/>
            <a:ext cx="11129587" cy="7401610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спасибо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971600" y="1844824"/>
            <a:ext cx="7288889" cy="2247619"/>
          </a:xfrm>
        </p:spPr>
      </p:pic>
      <p:sp>
        <p:nvSpPr>
          <p:cNvPr id="3" name="TextBox 2"/>
          <p:cNvSpPr txBox="1"/>
          <p:nvPr/>
        </p:nvSpPr>
        <p:spPr>
          <a:xfrm>
            <a:off x="1475656" y="1052736"/>
            <a:ext cx="29523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hlinkClick r:id="rId3" action="ppaction://hlinkfile"/>
              </a:rPr>
              <a:t>…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539552" y="2492896"/>
            <a:ext cx="8229600" cy="1219200"/>
          </a:xfrm>
        </p:spPr>
        <p:txBody>
          <a:bodyPr>
            <a:normAutofit/>
          </a:bodyPr>
          <a:lstStyle/>
          <a:p>
            <a:r>
              <a:rPr lang="ru-RU" sz="6600" dirty="0" smtClean="0"/>
              <a:t>Спасибо за внимание</a:t>
            </a:r>
            <a:endParaRPr lang="ru-RU" sz="6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ленинград 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-299030" y="0"/>
            <a:ext cx="9443030" cy="6858000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вторглась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-495759" y="0"/>
            <a:ext cx="9639759" cy="6858000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хлеб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0885144" cy="7245424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хлеб.jpe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-396552" y="0"/>
            <a:ext cx="10561162" cy="7029400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блокадада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-1188640" y="0"/>
            <a:ext cx="10729469" cy="7173416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ладож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-684584" y="0"/>
            <a:ext cx="10058400" cy="6985000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hlinkClick r:id="rId3" action="ppaction://hlinkfile"/>
              </a:rPr>
              <a:t>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Шостакович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787691" y="1340768"/>
            <a:ext cx="7356309" cy="5517232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7200" dirty="0" smtClean="0">
                <a:solidFill>
                  <a:schemeClr val="bg1"/>
                </a:solidFill>
              </a:rPr>
              <a:t>Тема нашествия</a:t>
            </a:r>
            <a:endParaRPr lang="ru-RU" sz="720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умажная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228</TotalTime>
  <Words>125</Words>
  <Application>Microsoft Office PowerPoint</Application>
  <PresentationFormat>Экран (4:3)</PresentationFormat>
  <Paragraphs>40</Paragraphs>
  <Slides>26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26</vt:i4>
      </vt:variant>
    </vt:vector>
  </HeadingPairs>
  <TitlesOfParts>
    <vt:vector size="27" baseType="lpstr">
      <vt:lpstr>Бумажная</vt:lpstr>
      <vt:lpstr>Великая Отечественная Война</vt:lpstr>
      <vt:lpstr>Слайд 2</vt:lpstr>
      <vt:lpstr>Слайд 3</vt:lpstr>
      <vt:lpstr>Слайд 4</vt:lpstr>
      <vt:lpstr>Слайд 5</vt:lpstr>
      <vt:lpstr>Слайд 6</vt:lpstr>
      <vt:lpstr>Слайд 7</vt:lpstr>
      <vt:lpstr>.</vt:lpstr>
      <vt:lpstr>Тема нашествия</vt:lpstr>
      <vt:lpstr>И все о той весне..</vt:lpstr>
      <vt:lpstr>Слайд 11</vt:lpstr>
      <vt:lpstr>Припев:</vt:lpstr>
      <vt:lpstr>Слайд 13</vt:lpstr>
      <vt:lpstr>Слайд 14</vt:lpstr>
      <vt:lpstr>Припев:</vt:lpstr>
      <vt:lpstr>Катюша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Спасибо за внимание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Великая Отечественная Война</dc:title>
  <dc:creator>TeKilla_Boom</dc:creator>
  <cp:lastModifiedBy>Аленка</cp:lastModifiedBy>
  <cp:revision>20</cp:revision>
  <dcterms:created xsi:type="dcterms:W3CDTF">2015-03-31T10:49:50Z</dcterms:created>
  <dcterms:modified xsi:type="dcterms:W3CDTF">2015-09-22T22:59:37Z</dcterms:modified>
</cp:coreProperties>
</file>