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A29F-0F4E-423A-B5EF-11D21D12E570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2980-B32D-4D6F-B7B3-E2A3F039C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2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DA29F-0F4E-423A-B5EF-11D21D12E570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C2980-B32D-4D6F-B7B3-E2A3F039C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68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72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35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2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20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79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4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21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3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0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05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36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808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1</cp:revision>
  <dcterms:created xsi:type="dcterms:W3CDTF">2015-12-12T15:41:14Z</dcterms:created>
  <dcterms:modified xsi:type="dcterms:W3CDTF">2015-12-12T15:41:15Z</dcterms:modified>
</cp:coreProperties>
</file>