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74" r:id="rId10"/>
    <p:sldId id="275" r:id="rId11"/>
    <p:sldId id="276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94660"/>
  </p:normalViewPr>
  <p:slideViewPr>
    <p:cSldViewPr>
      <p:cViewPr varScale="1">
        <p:scale>
          <a:sx n="52" d="100"/>
          <a:sy n="52" d="100"/>
        </p:scale>
        <p:origin x="-120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7911C0-B1DD-46E5-BC06-97A56467702B}" type="datetimeFigureOut">
              <a:rPr lang="ru-RU" smtClean="0"/>
              <a:t>03.03.2015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FAE70ED-608F-4D21-B040-BDC06CA15B73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820472" cy="93610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FF00"/>
                </a:solidFill>
              </a:rPr>
              <a:t>Назовите границы Древнего мира</a:t>
            </a:r>
            <a:endParaRPr lang="ru-RU" sz="4000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564904"/>
            <a:ext cx="7924800" cy="295232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Ответ: </a:t>
            </a:r>
            <a:r>
              <a:rPr lang="ru-RU" sz="3600" dirty="0" smtClean="0"/>
              <a:t>Древний мир делился на два периода: До нашей эры с </a:t>
            </a:r>
            <a:r>
              <a:rPr lang="en-US" sz="3600" dirty="0" smtClean="0"/>
              <a:t>V-I </a:t>
            </a:r>
            <a:r>
              <a:rPr lang="ru-RU" sz="3600" dirty="0" smtClean="0"/>
              <a:t>века и Наша эра с </a:t>
            </a:r>
            <a:r>
              <a:rPr lang="en-US" sz="3600" dirty="0" smtClean="0"/>
              <a:t>I-IV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0783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Бумага</a:t>
            </a:r>
            <a:endParaRPr lang="ru-RU" sz="5400" dirty="0">
              <a:solidFill>
                <a:srgbClr val="C00000"/>
              </a:solidFill>
            </a:endParaRPr>
          </a:p>
        </p:txBody>
      </p:sp>
      <p:pic>
        <p:nvPicPr>
          <p:cNvPr id="8194" name="Picture 2" descr="C:\Users\Admin\Desktop\Новая папка\imgpreview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624736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0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</a:rPr>
              <a:t>Иконопись</a:t>
            </a:r>
            <a:endParaRPr lang="ru-RU" sz="5400" b="1" dirty="0">
              <a:solidFill>
                <a:srgbClr val="C00000"/>
              </a:solidFill>
            </a:endParaRPr>
          </a:p>
        </p:txBody>
      </p:sp>
      <p:pic>
        <p:nvPicPr>
          <p:cNvPr id="9218" name="Picture 2" descr="C:\Users\Admin\Desktop\Новая папка\imgpreview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60526"/>
            <a:ext cx="4256923" cy="4848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3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820472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Задание № 2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600" b="1" dirty="0" smtClean="0"/>
              <a:t>Соотнесите письменность Древних и Средних веков </a:t>
            </a:r>
            <a:endParaRPr lang="ru-RU" sz="53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037344"/>
              </p:ext>
            </p:extLst>
          </p:nvPr>
        </p:nvGraphicFramePr>
        <p:xfrm>
          <a:off x="539552" y="1988840"/>
          <a:ext cx="4248472" cy="36881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48472"/>
              </a:tblGrid>
              <a:tr h="6146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Письмо</a:t>
                      </a:r>
                      <a:r>
                        <a:rPr lang="ru-RU" sz="2800" baseline="0" dirty="0" smtClean="0"/>
                        <a:t> на папирусе</a:t>
                      </a:r>
                      <a:endParaRPr lang="ru-RU" sz="2800" dirty="0"/>
                    </a:p>
                  </a:txBody>
                  <a:tcPr/>
                </a:tc>
              </a:tr>
              <a:tr h="6146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Наскальные рисунки</a:t>
                      </a:r>
                      <a:endParaRPr lang="ru-RU" sz="2400" dirty="0"/>
                    </a:p>
                  </a:txBody>
                  <a:tcPr/>
                </a:tc>
              </a:tr>
              <a:tr h="6146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Настенная письменность</a:t>
                      </a:r>
                      <a:endParaRPr lang="ru-RU" sz="2400" dirty="0"/>
                    </a:p>
                  </a:txBody>
                  <a:tcPr/>
                </a:tc>
              </a:tr>
              <a:tr h="614697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Письмо на бумаге</a:t>
                      </a:r>
                      <a:endParaRPr lang="ru-RU" sz="2400" dirty="0"/>
                    </a:p>
                  </a:txBody>
                  <a:tcPr/>
                </a:tc>
              </a:tr>
              <a:tr h="6146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Иконопись</a:t>
                      </a:r>
                      <a:endParaRPr lang="ru-RU" sz="2800" dirty="0"/>
                    </a:p>
                  </a:txBody>
                  <a:tcPr/>
                </a:tc>
              </a:tr>
              <a:tr h="6146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Узелковое письмо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94910" y="2610490"/>
            <a:ext cx="2592288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98418" y="2852936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Древний мир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8418" y="4149080"/>
            <a:ext cx="2808312" cy="10801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98418" y="4365104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Средние века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35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924800" cy="1371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Задание № 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tx1"/>
                </a:solidFill>
              </a:rPr>
              <a:t>Дайте определение Средние века</a:t>
            </a:r>
            <a:endParaRPr lang="ru-RU" sz="7200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060848"/>
            <a:ext cx="7996808" cy="2520280"/>
          </a:xfrm>
        </p:spPr>
        <p:txBody>
          <a:bodyPr/>
          <a:lstStyle/>
          <a:p>
            <a:r>
              <a:rPr lang="ru-RU" dirty="0" smtClean="0"/>
              <a:t>Средние века – это ______________________________________________________________________________________________________________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20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996808" cy="158417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Задание № 4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dirty="0" smtClean="0"/>
              <a:t>Напишите  достижения средневековой цивилизации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420888"/>
            <a:ext cx="8280920" cy="3816424"/>
          </a:xfrm>
        </p:spPr>
        <p:txBody>
          <a:bodyPr>
            <a:noAutofit/>
          </a:bodyPr>
          <a:lstStyle/>
          <a:p>
            <a:r>
              <a:rPr lang="ru-RU" dirty="0" smtClean="0"/>
              <a:t>Католическая Европа______________________________________</a:t>
            </a:r>
          </a:p>
          <a:p>
            <a:r>
              <a:rPr lang="ru-RU" dirty="0" smtClean="0"/>
              <a:t>Православная Европа _____________________________________</a:t>
            </a:r>
          </a:p>
          <a:p>
            <a:r>
              <a:rPr lang="ru-RU" dirty="0" smtClean="0"/>
              <a:t>Страны исламского мира___________________________________</a:t>
            </a:r>
          </a:p>
          <a:p>
            <a:r>
              <a:rPr lang="ru-RU" dirty="0" smtClean="0"/>
              <a:t>Средневековая  Индия ____________________________________</a:t>
            </a:r>
          </a:p>
          <a:p>
            <a:r>
              <a:rPr lang="ru-RU" dirty="0" smtClean="0"/>
              <a:t>Средневековый Китай_____________________________________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59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140824" cy="201622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Задание № 5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2800" b="1" dirty="0" smtClean="0"/>
              <a:t>Подчеркните достижения не относящие к средним векам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8068816" cy="2376264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Порох, компьютер, бумага, хомут, компас, градусник, карта звезд, стремена, ружье, паровой двигатель, электричество, рычаг, автомобиль, колесо, часы, корабль, ракета, спутник, металлообработка,  иконопись, самолет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43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332656"/>
            <a:ext cx="4040188" cy="762000"/>
          </a:xfrm>
        </p:spPr>
        <p:txBody>
          <a:bodyPr/>
          <a:lstStyle/>
          <a:p>
            <a:r>
              <a:rPr lang="ru-RU" dirty="0" smtClean="0"/>
              <a:t>Тамплиерский орден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>
          <a:xfrm>
            <a:off x="4572000" y="332656"/>
            <a:ext cx="4040188" cy="762000"/>
          </a:xfrm>
        </p:spPr>
        <p:txBody>
          <a:bodyPr/>
          <a:lstStyle/>
          <a:p>
            <a:r>
              <a:rPr lang="ru-RU" dirty="0" smtClean="0"/>
              <a:t>Тевтонский орден</a:t>
            </a:r>
            <a:endParaRPr lang="ru-RU" dirty="0"/>
          </a:p>
        </p:txBody>
      </p:sp>
      <p:pic>
        <p:nvPicPr>
          <p:cNvPr id="2050" name="Picture 2" descr="C:\Users\Admin\Desktop\Новая папка\тамплиер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3168352" cy="4714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esktop\Новая папка\тевтонский орден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0768"/>
            <a:ext cx="3312368" cy="4929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877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Мальтийский орден</a:t>
            </a:r>
            <a:endParaRPr lang="ru-RU" dirty="0"/>
          </a:p>
        </p:txBody>
      </p:sp>
      <p:pic>
        <p:nvPicPr>
          <p:cNvPr id="3074" name="Picture 2" descr="C:\Users\Admin\Desktop\Новая папка\Мальтийский орде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48498"/>
            <a:ext cx="6284219" cy="4706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Папа Римский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Admin\Desktop\Новая папка\B_XVI_-_4_(530_x_39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08694"/>
            <a:ext cx="6264696" cy="4645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2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52928" cy="29249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Задание № 6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Из предложенных сословий составьте  схему правления в средние века(Священники, горожане, земледельцы, правитель, рыцарь</a:t>
            </a:r>
            <a:r>
              <a:rPr lang="ru-RU" sz="3600" dirty="0" smtClean="0"/>
              <a:t>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0349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24800" cy="1371600"/>
          </a:xfrm>
        </p:spPr>
        <p:txBody>
          <a:bodyPr/>
          <a:lstStyle/>
          <a:p>
            <a:r>
              <a:rPr lang="ru-RU" sz="5400" b="1" dirty="0" smtClean="0">
                <a:solidFill>
                  <a:srgbClr val="FFFF00"/>
                </a:solidFill>
              </a:rPr>
              <a:t>Что такое античность?</a:t>
            </a:r>
            <a:endParaRPr lang="ru-RU" sz="5400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20888"/>
            <a:ext cx="7924800" cy="352271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Ответ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3600" dirty="0"/>
              <a:t>Г</a:t>
            </a:r>
            <a:r>
              <a:rPr lang="ru-RU" sz="3600" dirty="0" smtClean="0"/>
              <a:t>реко-римская древность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3600" dirty="0" smtClean="0"/>
              <a:t>Цивилизация Древней Греции и Рима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0833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Задание № 7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3200" b="1" dirty="0" smtClean="0">
                <a:solidFill>
                  <a:schemeClr val="tx1"/>
                </a:solidFill>
              </a:rPr>
              <a:t>Соотнесите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81849"/>
              </p:ext>
            </p:extLst>
          </p:nvPr>
        </p:nvGraphicFramePr>
        <p:xfrm>
          <a:off x="323528" y="1340768"/>
          <a:ext cx="8064896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0315"/>
                <a:gridCol w="3512133"/>
                <a:gridCol w="585356"/>
                <a:gridCol w="3447092"/>
              </a:tblGrid>
              <a:tr h="331237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Цивилизация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Произведение искусства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Мир католической Европы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Икона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Православный  мир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Ритуальный сосуд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123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Исламский мир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Роспись  храма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9664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Индийская цивилизация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Пейзаж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79664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Китайская Цивилизация</a:t>
                      </a:r>
                    </a:p>
                    <a:p>
                      <a:pPr algn="ctr"/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Скульптура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28092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Цивилизация</a:t>
                      </a:r>
                      <a:r>
                        <a:rPr lang="ru-RU" baseline="0" dirty="0" smtClean="0"/>
                        <a:t> Американских индейцев</a:t>
                      </a:r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Коран</a:t>
                      </a:r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828697"/>
              </p:ext>
            </p:extLst>
          </p:nvPr>
        </p:nvGraphicFramePr>
        <p:xfrm>
          <a:off x="467544" y="5301208"/>
          <a:ext cx="7992888" cy="8640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2148"/>
                <a:gridCol w="1332148"/>
                <a:gridCol w="1332148"/>
                <a:gridCol w="1332148"/>
                <a:gridCol w="1332148"/>
                <a:gridCol w="133214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35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48680"/>
            <a:ext cx="8136904" cy="3888432"/>
          </a:xfrm>
        </p:spPr>
        <p:txBody>
          <a:bodyPr>
            <a:normAutofit lnSpcReduction="10000"/>
          </a:bodyPr>
          <a:lstStyle/>
          <a:p>
            <a:r>
              <a:rPr lang="ru-RU" sz="3000" dirty="0" smtClean="0"/>
              <a:t>Сегодня на уроке я узнал…</a:t>
            </a:r>
          </a:p>
          <a:p>
            <a:r>
              <a:rPr lang="ru-RU" sz="3000" dirty="0" smtClean="0"/>
              <a:t>Мне было интересно о…</a:t>
            </a:r>
          </a:p>
          <a:p>
            <a:r>
              <a:rPr lang="ru-RU" sz="3000" dirty="0" smtClean="0"/>
              <a:t>Больше всего меня заинтересовало ….</a:t>
            </a:r>
          </a:p>
          <a:p>
            <a:r>
              <a:rPr lang="ru-RU" sz="3000" dirty="0" smtClean="0"/>
              <a:t>Мне на уроке не понравилось ….</a:t>
            </a:r>
          </a:p>
          <a:p>
            <a:r>
              <a:rPr lang="ru-RU" sz="3000" dirty="0" smtClean="0"/>
              <a:t>Я хотел ы узнать больше о ….</a:t>
            </a:r>
          </a:p>
          <a:p>
            <a:r>
              <a:rPr lang="ru-RU" sz="3000" dirty="0" smtClean="0"/>
              <a:t>Я обязательно узнаю больше о….</a:t>
            </a:r>
          </a:p>
          <a:p>
            <a:r>
              <a:rPr lang="ru-RU" sz="3000" dirty="0" smtClean="0"/>
              <a:t>Мне понравилось как работал(-а) на уроке…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282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7924800" cy="1371600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Какие страны периода античности вы знаете?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2420888"/>
            <a:ext cx="8212832" cy="338437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Ответ: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3600" dirty="0" smtClean="0"/>
              <a:t>Египет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3600" dirty="0" smtClean="0"/>
              <a:t>Древняя Греция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3600" dirty="0" smtClean="0"/>
              <a:t>Римская империя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6022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7924800" cy="2136304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Какие архитектурные сооружения периода античности сохранились до нашего времени?</a:t>
            </a:r>
            <a:endParaRPr lang="ru-RU" sz="3600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132856"/>
            <a:ext cx="7924800" cy="381074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Ответ: 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4000" dirty="0" smtClean="0"/>
              <a:t>Пирамиды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4000" dirty="0" smtClean="0"/>
              <a:t>Колизей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4000" dirty="0" smtClean="0"/>
              <a:t>Сфинкс и др.</a:t>
            </a:r>
            <a:endParaRPr lang="ru-RU" sz="4000" dirty="0"/>
          </a:p>
        </p:txBody>
      </p:sp>
      <p:pic>
        <p:nvPicPr>
          <p:cNvPr id="5122" name="Picture 2" descr="C:\Users\Admin\Desktop\Новая папка\f80e8d53f92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528" y="3212976"/>
            <a:ext cx="4300993" cy="322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\Desktop\Новая папка\3794c565a00cd6db588345cab220b4c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132856"/>
            <a:ext cx="4300993" cy="322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534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924800" cy="13716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Для чего сооружались пирамиды?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636912"/>
            <a:ext cx="7924800" cy="330668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Ответ: </a:t>
            </a:r>
            <a:r>
              <a:rPr lang="ru-RU" sz="4000" dirty="0" smtClean="0"/>
              <a:t>Пирамиды сооружались в качестве гробниц для фараонов.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941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924800" cy="259992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Где происходили гладиаторские бои? Для чего их проводили?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3140968"/>
            <a:ext cx="7924800" cy="28026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Ответ: </a:t>
            </a:r>
            <a:r>
              <a:rPr lang="ru-RU" sz="3600" dirty="0" smtClean="0"/>
              <a:t>Гладиаторские бои проходили в Колизеи. Они устраивались для развлечений высших слоев общества.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694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239323" y="2602203"/>
            <a:ext cx="8568952" cy="10801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 rot="16200000">
            <a:off x="616109" y="2569452"/>
            <a:ext cx="931555" cy="165163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 rot="16200000">
            <a:off x="2321750" y="2546901"/>
            <a:ext cx="882099" cy="1746195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 rot="16200000">
            <a:off x="4418983" y="2195864"/>
            <a:ext cx="954108" cy="2520277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 rot="16200000">
            <a:off x="6726548" y="2415197"/>
            <a:ext cx="947487" cy="2088232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AutoShape 2" descr="http://s012.radikal.ru/i320/1010/e8/f80e8d53f92f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79196" y="3996834"/>
            <a:ext cx="1429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V-I </a:t>
            </a:r>
            <a:r>
              <a:rPr lang="ru-RU" dirty="0" smtClean="0"/>
              <a:t>век  до нашей эры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970711" y="39968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I-IV </a:t>
            </a:r>
            <a:r>
              <a:rPr lang="ru-RU" dirty="0" smtClean="0"/>
              <a:t>нашей эры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067944" y="3996834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V-XV </a:t>
            </a:r>
            <a:r>
              <a:rPr lang="ru-RU" dirty="0" smtClean="0"/>
              <a:t>век нашей эры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588224" y="3996834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XVI-XIX </a:t>
            </a:r>
            <a:r>
              <a:rPr lang="ru-RU" dirty="0" smtClean="0"/>
              <a:t>век  нашей эры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764704"/>
            <a:ext cx="74168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Задание  № 1 </a:t>
            </a:r>
          </a:p>
          <a:p>
            <a:pPr algn="ctr"/>
            <a:r>
              <a:rPr lang="ru-RU" sz="2400" dirty="0" smtClean="0"/>
              <a:t>На ленте времени отметьте границы хронологических периодов: красным цветом  - эпоху до нашей эры; синим цветом – древний мир; зеленым  цветом – средние века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385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Новая папка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96" y="1124744"/>
            <a:ext cx="8530027" cy="5251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481432"/>
            <a:ext cx="80047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Письмо на глиняных дощечках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3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Узелковая письменность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170" name="Picture 2" descr="C:\Users\Admin\Desktop\Новая папка\kip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68759"/>
            <a:ext cx="7704856" cy="528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867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251</TotalTime>
  <Words>360</Words>
  <Application>Microsoft Office PowerPoint</Application>
  <PresentationFormat>Экран (4:3)</PresentationFormat>
  <Paragraphs>94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Назовите границы Древнего мира</vt:lpstr>
      <vt:lpstr>Что такое античность?</vt:lpstr>
      <vt:lpstr>Какие страны периода античности вы знаете?</vt:lpstr>
      <vt:lpstr>Какие архитектурные сооружения периода античности сохранились до нашего времени?</vt:lpstr>
      <vt:lpstr>Для чего сооружались пирамиды?</vt:lpstr>
      <vt:lpstr>Где происходили гладиаторские бои? Для чего их проводили?</vt:lpstr>
      <vt:lpstr>Презентация PowerPoint</vt:lpstr>
      <vt:lpstr>Презентация PowerPoint</vt:lpstr>
      <vt:lpstr>Узелковая письменность </vt:lpstr>
      <vt:lpstr>Бумага</vt:lpstr>
      <vt:lpstr>Иконопись</vt:lpstr>
      <vt:lpstr>Задание № 2 Соотнесите письменность Древних и Средних веков </vt:lpstr>
      <vt:lpstr>Задание № 3  Дайте определение Средние века</vt:lpstr>
      <vt:lpstr>Задание № 4  Напишите  достижения средневековой цивилизации</vt:lpstr>
      <vt:lpstr>Задание № 5 Подчеркните достижения не относящие к средним векам</vt:lpstr>
      <vt:lpstr>Презентация PowerPoint</vt:lpstr>
      <vt:lpstr>Мальтийский орден</vt:lpstr>
      <vt:lpstr>Папа Римский </vt:lpstr>
      <vt:lpstr>Задание № 6  Из предложенных сословий составьте  схему правления в средние века(Священники, горожане, земледельцы, правитель, рыцарь)</vt:lpstr>
      <vt:lpstr>Задание № 7 Соотнесите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Назовите границы Древнего мира</dc:title>
  <dc:creator>Мася</dc:creator>
  <cp:lastModifiedBy>Мася</cp:lastModifiedBy>
  <cp:revision>13</cp:revision>
  <dcterms:created xsi:type="dcterms:W3CDTF">2015-03-03T11:17:33Z</dcterms:created>
  <dcterms:modified xsi:type="dcterms:W3CDTF">2015-03-03T15:28:54Z</dcterms:modified>
</cp:coreProperties>
</file>