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5" r:id="rId8"/>
    <p:sldId id="266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3/77/885/77885409_cliparttricvetka.p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img-fotki.yandex.ru/get/3314/iren-oreshnik.1c/0_2422d_a97eab2f_-2-L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tranamasterov.ru/files/imagecache/orig_with_logo/i/IMG_1940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809855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14480" y="785794"/>
            <a:ext cx="4147964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Праздничная открытка </a:t>
            </a:r>
            <a:r>
              <a:rPr lang="ru-RU" sz="3200" dirty="0" smtClean="0">
                <a:solidFill>
                  <a:srgbClr val="FF0000"/>
                </a:solidFill>
              </a:rPr>
              <a:t>к Пасхе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4213230"/>
            <a:ext cx="36004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НИТЯНАЯ ГРАФИКА-ИЗОНИТЬ</a:t>
            </a:r>
          </a:p>
        </p:txBody>
      </p:sp>
      <p:pic>
        <p:nvPicPr>
          <p:cNvPr id="10" name="Picture 16" descr="Картинка 323 из 9292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571480"/>
            <a:ext cx="2285984" cy="222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7" descr="Картинка 33 из 23783">
            <a:hlinkClick r:id="rId5"/>
          </p:cNvPr>
          <p:cNvPicPr/>
          <p:nvPr/>
        </p:nvPicPr>
        <p:blipFill>
          <a:blip r:embed="rId6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857356" y="2714620"/>
            <a:ext cx="2643206" cy="2864930"/>
          </a:xfrm>
          <a:prstGeom prst="ellipse">
            <a:avLst/>
          </a:prstGeom>
          <a:ln w="190500" cap="rnd">
            <a:solidFill>
              <a:schemeClr val="accent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5004048" y="530120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292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09855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00042"/>
            <a:ext cx="8064895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b="1" i="1" dirty="0">
                <a:solidFill>
                  <a:srgbClr val="002774"/>
                </a:solidFill>
                <a:latin typeface="Verdana" pitchFamily="34" charset="0"/>
              </a:rPr>
              <a:t>Впервые ниточный дизайн появился в Англии в </a:t>
            </a:r>
            <a:r>
              <a:rPr lang="en-US" b="1" i="1" dirty="0">
                <a:solidFill>
                  <a:srgbClr val="002774"/>
                </a:solidFill>
                <a:latin typeface="Verdana" pitchFamily="34" charset="0"/>
              </a:rPr>
              <a:t>XVI</a:t>
            </a:r>
            <a:r>
              <a:rPr lang="ru-RU" b="1" i="1" dirty="0">
                <a:solidFill>
                  <a:srgbClr val="002774"/>
                </a:solidFill>
                <a:latin typeface="Verdana" pitchFamily="34" charset="0"/>
              </a:rPr>
              <a:t> в. Английские ткачи придумали особый способ переплетения ниток. Они вбивали в деревянные дощечки гвозди и в определённой последовательности натягивали на них нити. Получались ажурные изделия для украшения жилища.</a:t>
            </a:r>
          </a:p>
          <a:p>
            <a:pPr>
              <a:lnSpc>
                <a:spcPct val="80000"/>
              </a:lnSpc>
            </a:pPr>
            <a:endParaRPr lang="ru-RU" b="1" i="1" dirty="0">
              <a:solidFill>
                <a:srgbClr val="002774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b="1" i="1" dirty="0">
                <a:solidFill>
                  <a:srgbClr val="002774"/>
                </a:solidFill>
                <a:latin typeface="Verdana" pitchFamily="34" charset="0"/>
              </a:rPr>
              <a:t>Любители вышивать упростили эту технику. Они отказались от гвоздей и деревянной основы, заменив их иглой и цветным картоном(или бархатной бумагой). И появилась новая техника рукоделия – нитяная графика – </a:t>
            </a:r>
            <a:r>
              <a:rPr lang="ru-RU" b="1" i="1" dirty="0" err="1">
                <a:solidFill>
                  <a:srgbClr val="002774"/>
                </a:solidFill>
                <a:latin typeface="Verdana" pitchFamily="34" charset="0"/>
              </a:rPr>
              <a:t>изонить</a:t>
            </a:r>
            <a:r>
              <a:rPr lang="ru-RU" b="1" i="1" dirty="0">
                <a:solidFill>
                  <a:srgbClr val="002774"/>
                </a:solidFill>
                <a:latin typeface="Verdana" pitchFamily="34" charset="0"/>
              </a:rPr>
              <a:t> – изображение нитью.  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4744" y="4000504"/>
            <a:ext cx="1777796" cy="20816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8"/>
          <p:cNvPicPr/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58" t="6834" r="6260" b="6330"/>
          <a:stretch/>
        </p:blipFill>
        <p:spPr bwMode="auto">
          <a:xfrm>
            <a:off x="6357950" y="3643314"/>
            <a:ext cx="1629394" cy="213339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Открытка своими руками на 8 Марта, на День Рождения"/>
          <p:cNvPicPr/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6" t="7553" r="6774"/>
          <a:stretch/>
        </p:blipFill>
        <p:spPr bwMode="auto">
          <a:xfrm>
            <a:off x="1142976" y="3714752"/>
            <a:ext cx="1665999" cy="21531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7316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809855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404664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«Нитяная графика», или </a:t>
            </a:r>
            <a:r>
              <a:rPr lang="ru-RU" dirty="0" err="1"/>
              <a:t>изонить</a:t>
            </a:r>
            <a:r>
              <a:rPr lang="ru-RU" dirty="0"/>
              <a:t>, - </a:t>
            </a:r>
            <a:br>
              <a:rPr lang="ru-RU" dirty="0"/>
            </a:br>
            <a:r>
              <a:rPr lang="ru-RU" dirty="0"/>
              <a:t>это графический рисунок, выполненный нитями, натянутыми в определенном порядке на твердом фоне</a:t>
            </a:r>
          </a:p>
        </p:txBody>
      </p:sp>
      <p:pic>
        <p:nvPicPr>
          <p:cNvPr id="7" name="Picture 53" descr="Картинка 58 из 163">
            <a:hlinkClick r:id="rId3"/>
          </p:cNvPr>
          <p:cNvPicPr/>
          <p:nvPr/>
        </p:nvPicPr>
        <p:blipFill>
          <a:blip r:embed="rId4" cstate="print"/>
          <a:srcRect l="14961" r="9440" b="4488"/>
          <a:stretch>
            <a:fillRect/>
          </a:stretch>
        </p:blipFill>
        <p:spPr bwMode="auto">
          <a:xfrm>
            <a:off x="1142976" y="2143116"/>
            <a:ext cx="2714644" cy="25685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http://ppt4web.ru/images/4134/64698/640/img13.jpg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928802"/>
            <a:ext cx="2931473" cy="1823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ppt4web.ru/images/4134/64698/640/img12.jpg"/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4714884"/>
            <a:ext cx="2651421" cy="1692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89869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809855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44" y="0"/>
            <a:ext cx="91887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720" y="1643050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sz="2400" b="1" i="1" dirty="0" smtClean="0"/>
              <a:t>    Каждый  </a:t>
            </a:r>
            <a:r>
              <a:rPr lang="ru-RU" sz="2400" b="1" i="1" dirty="0"/>
              <a:t>из нас любит и по-своему умеет </a:t>
            </a:r>
            <a:endParaRPr lang="ru-RU" sz="2400" dirty="0"/>
          </a:p>
          <a:p>
            <a:pPr algn="ctr" fontAlgn="base"/>
            <a:r>
              <a:rPr lang="ru-RU" sz="2400" b="1" i="1" dirty="0"/>
              <a:t> </a:t>
            </a:r>
            <a:r>
              <a:rPr lang="ru-RU" sz="2400" b="1" i="1" dirty="0" smtClean="0"/>
              <a:t>рисовать</a:t>
            </a:r>
            <a:r>
              <a:rPr lang="ru-RU" sz="2400" b="1" i="1" dirty="0"/>
              <a:t>. Мы рисуем  карандашами и </a:t>
            </a:r>
            <a:r>
              <a:rPr lang="ru-RU" sz="2400" b="1" i="1" dirty="0" smtClean="0"/>
              <a:t> </a:t>
            </a:r>
            <a:r>
              <a:rPr lang="ru-RU" sz="2400" b="1" i="1" dirty="0"/>
              <a:t>красками, палочкой на снегу, мелом, углем и многими другими инструментами и материалами. А можно выполнить рисунок нитью, учась при этом прекрасно владеть иглой. Достоинство этой техники в том, что она не требует особой предварительной подготовки, изделия выполняются довольно быстро и аккуратно с первого раза, да и  </a:t>
            </a:r>
            <a:r>
              <a:rPr lang="ru-RU" sz="2400" b="1" i="1" dirty="0" smtClean="0"/>
              <a:t>фантазии </a:t>
            </a:r>
            <a:r>
              <a:rPr lang="ru-RU" sz="2400" b="1" i="1" dirty="0"/>
              <a:t>есть, где разгуляться. Можно выполнить подарок, который будет греть душу, потому что выполнен с любовью, своими руками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357422" y="714356"/>
            <a:ext cx="2090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Актуальность: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357166"/>
            <a:ext cx="1500166" cy="113274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89869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809855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43240" y="214290"/>
            <a:ext cx="3620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Вспоминаем то, что знаем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 b="34589"/>
          <a:stretch>
            <a:fillRect/>
          </a:stretch>
        </p:blipFill>
        <p:spPr>
          <a:xfrm>
            <a:off x="4786314" y="1214422"/>
            <a:ext cx="2364321" cy="1513579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t="43304" r="38954"/>
          <a:stretch/>
        </p:blipFill>
        <p:spPr bwMode="auto">
          <a:xfrm>
            <a:off x="1285852" y="1214422"/>
            <a:ext cx="2000264" cy="14674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4286248" y="3500438"/>
            <a:ext cx="2143140" cy="1309365"/>
          </a:xfrm>
          <a:prstGeom prst="rect">
            <a:avLst/>
          </a:prstGeom>
        </p:spPr>
      </p:pic>
      <p:pic>
        <p:nvPicPr>
          <p:cNvPr id="11" name="Рисунок 10" descr="http://img-fotki.yandex.ru/get/5630/24667848.2/0_a03af_aac2674b_L.jpg"/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3214686"/>
            <a:ext cx="1785950" cy="195219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500298" y="5500702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Сформулируйте тему занятия.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521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809855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404664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         Тема занятия: Открытки  к Пасхе</a:t>
            </a:r>
            <a:endParaRPr lang="ru-RU" sz="2400" dirty="0">
              <a:solidFill>
                <a:srgbClr val="002060"/>
              </a:solidFill>
            </a:endParaRPr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1214414" y="1500174"/>
            <a:ext cx="1571636" cy="2168016"/>
            <a:chOff x="2208" y="1296"/>
            <a:chExt cx="1344" cy="1728"/>
          </a:xfrm>
        </p:grpSpPr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2208" y="1296"/>
              <a:ext cx="1344" cy="1728"/>
              <a:chOff x="2208" y="1296"/>
              <a:chExt cx="1344" cy="1728"/>
            </a:xfrm>
          </p:grpSpPr>
          <p:grpSp>
            <p:nvGrpSpPr>
              <p:cNvPr id="17" name="Group 36"/>
              <p:cNvGrpSpPr>
                <a:grpSpLocks/>
              </p:cNvGrpSpPr>
              <p:nvPr/>
            </p:nvGrpSpPr>
            <p:grpSpPr bwMode="auto">
              <a:xfrm>
                <a:off x="2208" y="1296"/>
                <a:ext cx="1344" cy="1728"/>
                <a:chOff x="2208" y="1488"/>
                <a:chExt cx="1344" cy="1728"/>
              </a:xfrm>
            </p:grpSpPr>
            <p:sp>
              <p:nvSpPr>
                <p:cNvPr id="30" name="Rectangle 37"/>
                <p:cNvSpPr>
                  <a:spLocks noChangeArrowheads="1"/>
                </p:cNvSpPr>
                <p:nvPr/>
              </p:nvSpPr>
              <p:spPr bwMode="auto">
                <a:xfrm>
                  <a:off x="2208" y="1488"/>
                  <a:ext cx="1344" cy="1728"/>
                </a:xfrm>
                <a:prstGeom prst="rect">
                  <a:avLst/>
                </a:prstGeom>
                <a:solidFill>
                  <a:srgbClr val="EAB2D2"/>
                </a:solidFill>
                <a:ln w="28575">
                  <a:solidFill>
                    <a:srgbClr val="99296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" name="Oval 38"/>
                <p:cNvSpPr>
                  <a:spLocks noChangeArrowheads="1"/>
                </p:cNvSpPr>
                <p:nvPr/>
              </p:nvSpPr>
              <p:spPr bwMode="auto">
                <a:xfrm>
                  <a:off x="2352" y="1584"/>
                  <a:ext cx="1104" cy="1464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99296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2" name="Picture 39" descr="basketflowers2"/>
                <p:cNvPicPr>
                  <a:picLocks noChangeAspect="1" noChangeArrowheads="1" noCrop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4" y="1920"/>
                  <a:ext cx="792" cy="7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8" name="Group 40"/>
              <p:cNvGrpSpPr>
                <a:grpSpLocks/>
              </p:cNvGrpSpPr>
              <p:nvPr/>
            </p:nvGrpSpPr>
            <p:grpSpPr bwMode="auto">
              <a:xfrm>
                <a:off x="2880" y="1344"/>
                <a:ext cx="624" cy="1584"/>
                <a:chOff x="2880" y="1344"/>
                <a:chExt cx="624" cy="1584"/>
              </a:xfrm>
            </p:grpSpPr>
            <p:sp>
              <p:nvSpPr>
                <p:cNvPr id="24" name="Line 41"/>
                <p:cNvSpPr>
                  <a:spLocks noChangeShapeType="1"/>
                </p:cNvSpPr>
                <p:nvPr/>
              </p:nvSpPr>
              <p:spPr bwMode="auto">
                <a:xfrm>
                  <a:off x="2880" y="1344"/>
                  <a:ext cx="624" cy="816"/>
                </a:xfrm>
                <a:prstGeom prst="line">
                  <a:avLst/>
                </a:prstGeom>
                <a:noFill/>
                <a:ln w="28575">
                  <a:solidFill>
                    <a:srgbClr val="99296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25" name="Line 42"/>
                <p:cNvSpPr>
                  <a:spLocks noChangeShapeType="1"/>
                </p:cNvSpPr>
                <p:nvPr/>
              </p:nvSpPr>
              <p:spPr bwMode="auto">
                <a:xfrm flipH="1" flipV="1">
                  <a:off x="3072" y="1392"/>
                  <a:ext cx="384" cy="1008"/>
                </a:xfrm>
                <a:prstGeom prst="line">
                  <a:avLst/>
                </a:prstGeom>
                <a:noFill/>
                <a:ln w="28575">
                  <a:solidFill>
                    <a:srgbClr val="99296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26" name="Line 43"/>
                <p:cNvSpPr>
                  <a:spLocks noChangeShapeType="1"/>
                </p:cNvSpPr>
                <p:nvPr/>
              </p:nvSpPr>
              <p:spPr bwMode="auto">
                <a:xfrm>
                  <a:off x="3264" y="1488"/>
                  <a:ext cx="96" cy="1152"/>
                </a:xfrm>
                <a:prstGeom prst="line">
                  <a:avLst/>
                </a:prstGeom>
                <a:noFill/>
                <a:ln w="28575">
                  <a:solidFill>
                    <a:srgbClr val="99296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27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3216" y="1680"/>
                  <a:ext cx="192" cy="1104"/>
                </a:xfrm>
                <a:prstGeom prst="line">
                  <a:avLst/>
                </a:prstGeom>
                <a:noFill/>
                <a:ln w="28575">
                  <a:solidFill>
                    <a:srgbClr val="99296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28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3024" y="1872"/>
                  <a:ext cx="432" cy="1008"/>
                </a:xfrm>
                <a:prstGeom prst="line">
                  <a:avLst/>
                </a:prstGeom>
                <a:noFill/>
                <a:ln w="28575">
                  <a:solidFill>
                    <a:srgbClr val="99296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29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2880" y="2160"/>
                  <a:ext cx="624" cy="768"/>
                </a:xfrm>
                <a:prstGeom prst="line">
                  <a:avLst/>
                </a:prstGeom>
                <a:noFill/>
                <a:ln w="28575">
                  <a:solidFill>
                    <a:srgbClr val="99296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sp>
            <p:nvSpPr>
              <p:cNvPr id="19" name="Line 47"/>
              <p:cNvSpPr>
                <a:spLocks noChangeShapeType="1"/>
              </p:cNvSpPr>
              <p:nvPr/>
            </p:nvSpPr>
            <p:spPr bwMode="auto">
              <a:xfrm>
                <a:off x="2304" y="1920"/>
                <a:ext cx="384" cy="960"/>
              </a:xfrm>
              <a:prstGeom prst="line">
                <a:avLst/>
              </a:prstGeom>
              <a:noFill/>
              <a:ln w="28575">
                <a:solidFill>
                  <a:srgbClr val="99296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0" name="Line 48"/>
              <p:cNvSpPr>
                <a:spLocks noChangeShapeType="1"/>
              </p:cNvSpPr>
              <p:nvPr/>
            </p:nvSpPr>
            <p:spPr bwMode="auto">
              <a:xfrm flipH="1" flipV="1">
                <a:off x="2352" y="1728"/>
                <a:ext cx="192" cy="1056"/>
              </a:xfrm>
              <a:prstGeom prst="line">
                <a:avLst/>
              </a:prstGeom>
              <a:noFill/>
              <a:ln w="28575">
                <a:solidFill>
                  <a:srgbClr val="99296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1" name="Line 49"/>
              <p:cNvSpPr>
                <a:spLocks noChangeShapeType="1"/>
              </p:cNvSpPr>
              <p:nvPr/>
            </p:nvSpPr>
            <p:spPr bwMode="auto">
              <a:xfrm flipV="1">
                <a:off x="2448" y="1584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99296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2" name="Line 50"/>
              <p:cNvSpPr>
                <a:spLocks noChangeShapeType="1"/>
              </p:cNvSpPr>
              <p:nvPr/>
            </p:nvSpPr>
            <p:spPr bwMode="auto">
              <a:xfrm flipV="1">
                <a:off x="2352" y="1440"/>
                <a:ext cx="288" cy="912"/>
              </a:xfrm>
              <a:prstGeom prst="line">
                <a:avLst/>
              </a:prstGeom>
              <a:noFill/>
              <a:ln w="28575">
                <a:solidFill>
                  <a:srgbClr val="99296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3" name="Line 51"/>
              <p:cNvSpPr>
                <a:spLocks noChangeShapeType="1"/>
              </p:cNvSpPr>
              <p:nvPr/>
            </p:nvSpPr>
            <p:spPr bwMode="auto">
              <a:xfrm flipV="1">
                <a:off x="2304" y="1344"/>
                <a:ext cx="576" cy="816"/>
              </a:xfrm>
              <a:prstGeom prst="line">
                <a:avLst/>
              </a:prstGeom>
              <a:noFill/>
              <a:ln w="28575">
                <a:solidFill>
                  <a:srgbClr val="99296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8" name="Line 52"/>
            <p:cNvSpPr>
              <a:spLocks noChangeShapeType="1"/>
            </p:cNvSpPr>
            <p:nvPr/>
          </p:nvSpPr>
          <p:spPr bwMode="auto">
            <a:xfrm flipV="1">
              <a:off x="2304" y="1440"/>
              <a:ext cx="768" cy="528"/>
            </a:xfrm>
            <a:prstGeom prst="line">
              <a:avLst/>
            </a:prstGeom>
            <a:noFill/>
            <a:ln w="28575">
              <a:solidFill>
                <a:srgbClr val="99296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" name="Line 53"/>
            <p:cNvSpPr>
              <a:spLocks noChangeShapeType="1"/>
            </p:cNvSpPr>
            <p:nvPr/>
          </p:nvSpPr>
          <p:spPr bwMode="auto">
            <a:xfrm flipV="1">
              <a:off x="2352" y="1488"/>
              <a:ext cx="912" cy="240"/>
            </a:xfrm>
            <a:prstGeom prst="line">
              <a:avLst/>
            </a:prstGeom>
            <a:noFill/>
            <a:ln w="28575">
              <a:solidFill>
                <a:srgbClr val="99296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" name="Line 54"/>
            <p:cNvSpPr>
              <a:spLocks noChangeShapeType="1"/>
            </p:cNvSpPr>
            <p:nvPr/>
          </p:nvSpPr>
          <p:spPr bwMode="auto">
            <a:xfrm>
              <a:off x="2448" y="1584"/>
              <a:ext cx="960" cy="96"/>
            </a:xfrm>
            <a:prstGeom prst="line">
              <a:avLst/>
            </a:prstGeom>
            <a:noFill/>
            <a:ln w="28575">
              <a:solidFill>
                <a:srgbClr val="99296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" name="Line 55"/>
            <p:cNvSpPr>
              <a:spLocks noChangeShapeType="1"/>
            </p:cNvSpPr>
            <p:nvPr/>
          </p:nvSpPr>
          <p:spPr bwMode="auto">
            <a:xfrm>
              <a:off x="2592" y="1440"/>
              <a:ext cx="864" cy="432"/>
            </a:xfrm>
            <a:prstGeom prst="line">
              <a:avLst/>
            </a:prstGeom>
            <a:noFill/>
            <a:ln w="28575">
              <a:solidFill>
                <a:srgbClr val="99296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" name="Line 56"/>
            <p:cNvSpPr>
              <a:spLocks noChangeShapeType="1"/>
            </p:cNvSpPr>
            <p:nvPr/>
          </p:nvSpPr>
          <p:spPr bwMode="auto">
            <a:xfrm flipH="1">
              <a:off x="2688" y="2400"/>
              <a:ext cx="768" cy="480"/>
            </a:xfrm>
            <a:prstGeom prst="line">
              <a:avLst/>
            </a:prstGeom>
            <a:noFill/>
            <a:ln w="28575">
              <a:solidFill>
                <a:srgbClr val="99296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3" name="Line 57"/>
            <p:cNvSpPr>
              <a:spLocks noChangeShapeType="1"/>
            </p:cNvSpPr>
            <p:nvPr/>
          </p:nvSpPr>
          <p:spPr bwMode="auto">
            <a:xfrm flipH="1">
              <a:off x="2496" y="2640"/>
              <a:ext cx="864" cy="144"/>
            </a:xfrm>
            <a:prstGeom prst="line">
              <a:avLst/>
            </a:prstGeom>
            <a:noFill/>
            <a:ln w="28575">
              <a:solidFill>
                <a:srgbClr val="99296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4" name="Line 58"/>
            <p:cNvSpPr>
              <a:spLocks noChangeShapeType="1"/>
            </p:cNvSpPr>
            <p:nvPr/>
          </p:nvSpPr>
          <p:spPr bwMode="auto">
            <a:xfrm flipH="1" flipV="1">
              <a:off x="2448" y="2592"/>
              <a:ext cx="768" cy="192"/>
            </a:xfrm>
            <a:prstGeom prst="line">
              <a:avLst/>
            </a:prstGeom>
            <a:noFill/>
            <a:ln w="28575">
              <a:solidFill>
                <a:srgbClr val="99296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5" name="Line 59"/>
            <p:cNvSpPr>
              <a:spLocks noChangeShapeType="1"/>
            </p:cNvSpPr>
            <p:nvPr/>
          </p:nvSpPr>
          <p:spPr bwMode="auto">
            <a:xfrm flipH="1" flipV="1">
              <a:off x="2352" y="2304"/>
              <a:ext cx="672" cy="576"/>
            </a:xfrm>
            <a:prstGeom prst="line">
              <a:avLst/>
            </a:prstGeom>
            <a:noFill/>
            <a:ln w="28575">
              <a:solidFill>
                <a:srgbClr val="99296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" name="Line 60"/>
            <p:cNvSpPr>
              <a:spLocks noChangeShapeType="1"/>
            </p:cNvSpPr>
            <p:nvPr/>
          </p:nvSpPr>
          <p:spPr bwMode="auto">
            <a:xfrm flipH="1" flipV="1">
              <a:off x="2304" y="2160"/>
              <a:ext cx="576" cy="768"/>
            </a:xfrm>
            <a:prstGeom prst="line">
              <a:avLst/>
            </a:prstGeom>
            <a:noFill/>
            <a:ln w="28575">
              <a:solidFill>
                <a:srgbClr val="99296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33" name="Group 2"/>
          <p:cNvGrpSpPr>
            <a:grpSpLocks/>
          </p:cNvGrpSpPr>
          <p:nvPr/>
        </p:nvGrpSpPr>
        <p:grpSpPr bwMode="auto">
          <a:xfrm rot="21440026">
            <a:off x="6605665" y="1522672"/>
            <a:ext cx="1437929" cy="1939201"/>
            <a:chOff x="336" y="1296"/>
            <a:chExt cx="1296" cy="1728"/>
          </a:xfrm>
        </p:grpSpPr>
        <p:grpSp>
          <p:nvGrpSpPr>
            <p:cNvPr id="34" name="Group 3"/>
            <p:cNvGrpSpPr>
              <a:grpSpLocks/>
            </p:cNvGrpSpPr>
            <p:nvPr/>
          </p:nvGrpSpPr>
          <p:grpSpPr bwMode="auto">
            <a:xfrm>
              <a:off x="336" y="1296"/>
              <a:ext cx="1296" cy="1728"/>
              <a:chOff x="336" y="1296"/>
              <a:chExt cx="1296" cy="1728"/>
            </a:xfrm>
          </p:grpSpPr>
          <p:grpSp>
            <p:nvGrpSpPr>
              <p:cNvPr id="36" name="Group 4"/>
              <p:cNvGrpSpPr>
                <a:grpSpLocks/>
              </p:cNvGrpSpPr>
              <p:nvPr/>
            </p:nvGrpSpPr>
            <p:grpSpPr bwMode="auto">
              <a:xfrm>
                <a:off x="336" y="1296"/>
                <a:ext cx="1296" cy="1728"/>
                <a:chOff x="336" y="1296"/>
                <a:chExt cx="1296" cy="1728"/>
              </a:xfrm>
            </p:grpSpPr>
            <p:grpSp>
              <p:nvGrpSpPr>
                <p:cNvPr id="41" name="Group 5"/>
                <p:cNvGrpSpPr>
                  <a:grpSpLocks/>
                </p:cNvGrpSpPr>
                <p:nvPr/>
              </p:nvGrpSpPr>
              <p:grpSpPr bwMode="auto">
                <a:xfrm>
                  <a:off x="336" y="1296"/>
                  <a:ext cx="1296" cy="1728"/>
                  <a:chOff x="384" y="912"/>
                  <a:chExt cx="1296" cy="1728"/>
                </a:xfrm>
              </p:grpSpPr>
              <p:sp>
                <p:nvSpPr>
                  <p:cNvPr id="62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912"/>
                    <a:ext cx="1296" cy="1728"/>
                  </a:xfrm>
                  <a:prstGeom prst="rect">
                    <a:avLst/>
                  </a:prstGeom>
                  <a:solidFill>
                    <a:srgbClr val="FF9933"/>
                  </a:solidFill>
                  <a:ln w="38100">
                    <a:solidFill>
                      <a:srgbClr val="9933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3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480" y="1008"/>
                    <a:ext cx="1104" cy="1488"/>
                  </a:xfrm>
                  <a:prstGeom prst="ellipse">
                    <a:avLst/>
                  </a:prstGeom>
                  <a:solidFill>
                    <a:srgbClr val="FFFF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CCFF66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pic>
                <p:nvPicPr>
                  <p:cNvPr id="64" name="Picture 8" descr="cat-flowers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8" y="1248"/>
                    <a:ext cx="739" cy="1056"/>
                  </a:xfrm>
                  <a:prstGeom prst="rect">
                    <a:avLst/>
                  </a:prstGeom>
                  <a:solidFill>
                    <a:srgbClr val="FFFFCC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42" name="Group 9"/>
                <p:cNvGrpSpPr>
                  <a:grpSpLocks/>
                </p:cNvGrpSpPr>
                <p:nvPr/>
              </p:nvGrpSpPr>
              <p:grpSpPr bwMode="auto">
                <a:xfrm>
                  <a:off x="384" y="1368"/>
                  <a:ext cx="1200" cy="1584"/>
                  <a:chOff x="384" y="1344"/>
                  <a:chExt cx="1200" cy="1584"/>
                </a:xfrm>
              </p:grpSpPr>
              <p:grpSp>
                <p:nvGrpSpPr>
                  <p:cNvPr id="44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384" y="1344"/>
                    <a:ext cx="1200" cy="1584"/>
                    <a:chOff x="384" y="1344"/>
                    <a:chExt cx="1200" cy="1584"/>
                  </a:xfrm>
                </p:grpSpPr>
                <p:sp>
                  <p:nvSpPr>
                    <p:cNvPr id="50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1344"/>
                      <a:ext cx="624" cy="81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1392"/>
                      <a:ext cx="384" cy="9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2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192" cy="110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3" name="Line 1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392" y="1584"/>
                      <a:ext cx="48" cy="110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4" name="Line 1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48" y="1776"/>
                      <a:ext cx="288" cy="110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" name="Line 1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008" y="1968"/>
                      <a:ext cx="576" cy="9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6" name="Line 1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64" y="2160"/>
                      <a:ext cx="720" cy="7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" name="Line 1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72" y="2352"/>
                      <a:ext cx="864" cy="4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" name="Line 1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28" y="2544"/>
                      <a:ext cx="96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9" name="Line 2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32" y="2496"/>
                      <a:ext cx="96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0" name="Line 2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84" y="2352"/>
                      <a:ext cx="864" cy="52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" name="Line 2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84" y="2160"/>
                      <a:ext cx="624" cy="7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5" name="Line 2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84" y="1968"/>
                    <a:ext cx="480" cy="9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46" name="Line 2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2" y="1776"/>
                    <a:ext cx="240" cy="100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47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" y="1488"/>
                    <a:ext cx="192" cy="100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48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4" y="1392"/>
                    <a:ext cx="384" cy="9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49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1584"/>
                    <a:ext cx="91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43" name="Line 28"/>
                <p:cNvSpPr>
                  <a:spLocks noChangeShapeType="1"/>
                </p:cNvSpPr>
                <p:nvPr/>
              </p:nvSpPr>
              <p:spPr bwMode="auto">
                <a:xfrm>
                  <a:off x="768" y="1416"/>
                  <a:ext cx="81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sp>
            <p:nvSpPr>
              <p:cNvPr id="37" name="Line 29"/>
              <p:cNvSpPr>
                <a:spLocks noChangeShapeType="1"/>
              </p:cNvSpPr>
              <p:nvPr/>
            </p:nvSpPr>
            <p:spPr bwMode="auto">
              <a:xfrm flipV="1">
                <a:off x="384" y="1440"/>
                <a:ext cx="768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38" name="Line 30"/>
              <p:cNvSpPr>
                <a:spLocks noChangeShapeType="1"/>
              </p:cNvSpPr>
              <p:nvPr/>
            </p:nvSpPr>
            <p:spPr bwMode="auto">
              <a:xfrm flipV="1">
                <a:off x="432" y="1488"/>
                <a:ext cx="86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39" name="Line 31"/>
              <p:cNvSpPr>
                <a:spLocks noChangeShapeType="1"/>
              </p:cNvSpPr>
              <p:nvPr/>
            </p:nvSpPr>
            <p:spPr bwMode="auto">
              <a:xfrm>
                <a:off x="528" y="1584"/>
                <a:ext cx="0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0" name="Line 32"/>
              <p:cNvSpPr>
                <a:spLocks noChangeShapeType="1"/>
              </p:cNvSpPr>
              <p:nvPr/>
            </p:nvSpPr>
            <p:spPr bwMode="auto">
              <a:xfrm>
                <a:off x="624" y="1536"/>
                <a:ext cx="91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 flipH="1">
              <a:off x="384" y="1392"/>
              <a:ext cx="576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65" name="Group 91"/>
          <p:cNvGrpSpPr>
            <a:grpSpLocks/>
          </p:cNvGrpSpPr>
          <p:nvPr/>
        </p:nvGrpSpPr>
        <p:grpSpPr bwMode="auto">
          <a:xfrm rot="20356934">
            <a:off x="1857356" y="4429132"/>
            <a:ext cx="1714512" cy="1812920"/>
            <a:chOff x="2160" y="1200"/>
            <a:chExt cx="1968" cy="2784"/>
          </a:xfrm>
        </p:grpSpPr>
        <p:grpSp>
          <p:nvGrpSpPr>
            <p:cNvPr id="66" name="Group 92"/>
            <p:cNvGrpSpPr>
              <a:grpSpLocks/>
            </p:cNvGrpSpPr>
            <p:nvPr/>
          </p:nvGrpSpPr>
          <p:grpSpPr bwMode="auto">
            <a:xfrm>
              <a:off x="2160" y="1200"/>
              <a:ext cx="1968" cy="2784"/>
              <a:chOff x="3600" y="960"/>
              <a:chExt cx="1968" cy="2784"/>
            </a:xfrm>
          </p:grpSpPr>
          <p:grpSp>
            <p:nvGrpSpPr>
              <p:cNvPr id="68" name="Group 93"/>
              <p:cNvGrpSpPr>
                <a:grpSpLocks/>
              </p:cNvGrpSpPr>
              <p:nvPr/>
            </p:nvGrpSpPr>
            <p:grpSpPr bwMode="auto">
              <a:xfrm>
                <a:off x="3600" y="960"/>
                <a:ext cx="1968" cy="2784"/>
                <a:chOff x="3552" y="1056"/>
                <a:chExt cx="1968" cy="2784"/>
              </a:xfrm>
            </p:grpSpPr>
            <p:sp>
              <p:nvSpPr>
                <p:cNvPr id="76" name="Rectangle 94"/>
                <p:cNvSpPr>
                  <a:spLocks noChangeArrowheads="1"/>
                </p:cNvSpPr>
                <p:nvPr/>
              </p:nvSpPr>
              <p:spPr bwMode="auto">
                <a:xfrm>
                  <a:off x="3552" y="1056"/>
                  <a:ext cx="1968" cy="2784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solidFill>
                    <a:srgbClr val="F92D67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77" name="Group 95"/>
                <p:cNvGrpSpPr>
                  <a:grpSpLocks/>
                </p:cNvGrpSpPr>
                <p:nvPr/>
              </p:nvGrpSpPr>
              <p:grpSpPr bwMode="auto">
                <a:xfrm>
                  <a:off x="3792" y="1248"/>
                  <a:ext cx="1488" cy="2400"/>
                  <a:chOff x="2136" y="1200"/>
                  <a:chExt cx="1488" cy="2400"/>
                </a:xfrm>
              </p:grpSpPr>
              <p:sp>
                <p:nvSpPr>
                  <p:cNvPr id="88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2136" y="1200"/>
                    <a:ext cx="1488" cy="2400"/>
                  </a:xfrm>
                  <a:prstGeom prst="ellipse">
                    <a:avLst/>
                  </a:prstGeom>
                  <a:solidFill>
                    <a:srgbClr val="66FFFF"/>
                  </a:solidFill>
                  <a:ln w="28575">
                    <a:solidFill>
                      <a:srgbClr val="F92D67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pic>
                <p:nvPicPr>
                  <p:cNvPr id="89" name="Picture 97" descr="SO00837_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95" y="1584"/>
                    <a:ext cx="1170" cy="1728"/>
                  </a:xfrm>
                  <a:prstGeom prst="rect">
                    <a:avLst/>
                  </a:prstGeom>
                  <a:noFill/>
                  <a:ln w="28575">
                    <a:solidFill>
                      <a:srgbClr val="F92D67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78" name="Line 98"/>
                <p:cNvSpPr>
                  <a:spLocks noChangeShapeType="1"/>
                </p:cNvSpPr>
                <p:nvPr/>
              </p:nvSpPr>
              <p:spPr bwMode="auto">
                <a:xfrm flipH="1" flipV="1">
                  <a:off x="4848" y="1200"/>
                  <a:ext cx="432" cy="1776"/>
                </a:xfrm>
                <a:prstGeom prst="line">
                  <a:avLst/>
                </a:prstGeom>
                <a:noFill/>
                <a:ln w="28575">
                  <a:solidFill>
                    <a:srgbClr val="F92D67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79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3792" y="1248"/>
                  <a:ext cx="336" cy="1872"/>
                </a:xfrm>
                <a:prstGeom prst="line">
                  <a:avLst/>
                </a:prstGeom>
                <a:noFill/>
                <a:ln w="28575">
                  <a:solidFill>
                    <a:srgbClr val="F92D67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80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3648" y="1200"/>
                  <a:ext cx="1200" cy="1056"/>
                </a:xfrm>
                <a:prstGeom prst="line">
                  <a:avLst/>
                </a:prstGeom>
                <a:noFill/>
                <a:ln w="28575">
                  <a:solidFill>
                    <a:srgbClr val="F92D67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81" name="Line 101"/>
                <p:cNvSpPr>
                  <a:spLocks noChangeShapeType="1"/>
                </p:cNvSpPr>
                <p:nvPr/>
              </p:nvSpPr>
              <p:spPr bwMode="auto">
                <a:xfrm>
                  <a:off x="3888" y="1536"/>
                  <a:ext cx="1440" cy="336"/>
                </a:xfrm>
                <a:prstGeom prst="line">
                  <a:avLst/>
                </a:prstGeom>
                <a:noFill/>
                <a:ln w="28575">
                  <a:solidFill>
                    <a:srgbClr val="F92D67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82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4224" y="2592"/>
                  <a:ext cx="1152" cy="1008"/>
                </a:xfrm>
                <a:prstGeom prst="line">
                  <a:avLst/>
                </a:prstGeom>
                <a:noFill/>
                <a:ln w="28575">
                  <a:solidFill>
                    <a:srgbClr val="F92D67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83" name="Line 103"/>
                <p:cNvSpPr>
                  <a:spLocks noChangeShapeType="1"/>
                </p:cNvSpPr>
                <p:nvPr/>
              </p:nvSpPr>
              <p:spPr bwMode="auto">
                <a:xfrm flipH="1" flipV="1">
                  <a:off x="3696" y="2688"/>
                  <a:ext cx="1272" cy="960"/>
                </a:xfrm>
                <a:prstGeom prst="line">
                  <a:avLst/>
                </a:prstGeom>
                <a:noFill/>
                <a:ln w="28575">
                  <a:solidFill>
                    <a:srgbClr val="F92D67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84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3744" y="1488"/>
                  <a:ext cx="1392" cy="384"/>
                </a:xfrm>
                <a:prstGeom prst="line">
                  <a:avLst/>
                </a:prstGeom>
                <a:noFill/>
                <a:ln w="28575">
                  <a:solidFill>
                    <a:srgbClr val="F92D67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85" name="Line 105"/>
                <p:cNvSpPr>
                  <a:spLocks noChangeShapeType="1"/>
                </p:cNvSpPr>
                <p:nvPr/>
              </p:nvSpPr>
              <p:spPr bwMode="auto">
                <a:xfrm>
                  <a:off x="4128" y="1248"/>
                  <a:ext cx="1248" cy="1008"/>
                </a:xfrm>
                <a:prstGeom prst="line">
                  <a:avLst/>
                </a:prstGeom>
                <a:noFill/>
                <a:ln w="28575">
                  <a:solidFill>
                    <a:srgbClr val="F92D67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86" name="Line 106"/>
                <p:cNvSpPr>
                  <a:spLocks noChangeShapeType="1"/>
                </p:cNvSpPr>
                <p:nvPr/>
              </p:nvSpPr>
              <p:spPr bwMode="auto">
                <a:xfrm>
                  <a:off x="3888" y="1536"/>
                  <a:ext cx="96" cy="1824"/>
                </a:xfrm>
                <a:prstGeom prst="line">
                  <a:avLst/>
                </a:prstGeom>
                <a:noFill/>
                <a:ln w="28575">
                  <a:solidFill>
                    <a:srgbClr val="F92D67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87" name="Line 107"/>
                <p:cNvSpPr>
                  <a:spLocks noChangeShapeType="1"/>
                </p:cNvSpPr>
                <p:nvPr/>
              </p:nvSpPr>
              <p:spPr bwMode="auto">
                <a:xfrm>
                  <a:off x="3816" y="3120"/>
                  <a:ext cx="1296" cy="192"/>
                </a:xfrm>
                <a:prstGeom prst="line">
                  <a:avLst/>
                </a:prstGeom>
                <a:noFill/>
                <a:ln w="28575">
                  <a:solidFill>
                    <a:srgbClr val="F92D67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sp>
            <p:nvSpPr>
              <p:cNvPr id="69" name="Line 108"/>
              <p:cNvSpPr>
                <a:spLocks noChangeShapeType="1"/>
              </p:cNvSpPr>
              <p:nvPr/>
            </p:nvSpPr>
            <p:spPr bwMode="auto">
              <a:xfrm>
                <a:off x="4512" y="1056"/>
                <a:ext cx="912" cy="1440"/>
              </a:xfrm>
              <a:prstGeom prst="line">
                <a:avLst/>
              </a:prstGeom>
              <a:noFill/>
              <a:ln w="28575">
                <a:solidFill>
                  <a:srgbClr val="F92D6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70" name="Line 109"/>
              <p:cNvSpPr>
                <a:spLocks noChangeShapeType="1"/>
              </p:cNvSpPr>
              <p:nvPr/>
            </p:nvSpPr>
            <p:spPr bwMode="auto">
              <a:xfrm flipH="1">
                <a:off x="4032" y="2880"/>
                <a:ext cx="1296" cy="384"/>
              </a:xfrm>
              <a:prstGeom prst="line">
                <a:avLst/>
              </a:prstGeom>
              <a:noFill/>
              <a:ln w="28575">
                <a:solidFill>
                  <a:srgbClr val="F92D6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71" name="Line 110"/>
              <p:cNvSpPr>
                <a:spLocks noChangeShapeType="1"/>
              </p:cNvSpPr>
              <p:nvPr/>
            </p:nvSpPr>
            <p:spPr bwMode="auto">
              <a:xfrm flipV="1">
                <a:off x="3744" y="1056"/>
                <a:ext cx="768" cy="1536"/>
              </a:xfrm>
              <a:prstGeom prst="line">
                <a:avLst/>
              </a:prstGeom>
              <a:noFill/>
              <a:ln w="28575">
                <a:solidFill>
                  <a:srgbClr val="F92D6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72" name="Line 111"/>
              <p:cNvSpPr>
                <a:spLocks noChangeShapeType="1"/>
              </p:cNvSpPr>
              <p:nvPr/>
            </p:nvSpPr>
            <p:spPr bwMode="auto">
              <a:xfrm>
                <a:off x="3792" y="1776"/>
                <a:ext cx="480" cy="1728"/>
              </a:xfrm>
              <a:prstGeom prst="line">
                <a:avLst/>
              </a:prstGeom>
              <a:noFill/>
              <a:ln w="28575">
                <a:solidFill>
                  <a:srgbClr val="F92D6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73" name="Line 112"/>
              <p:cNvSpPr>
                <a:spLocks noChangeShapeType="1"/>
              </p:cNvSpPr>
              <p:nvPr/>
            </p:nvSpPr>
            <p:spPr bwMode="auto">
              <a:xfrm>
                <a:off x="3696" y="2160"/>
                <a:ext cx="912" cy="1488"/>
              </a:xfrm>
              <a:prstGeom prst="line">
                <a:avLst/>
              </a:prstGeom>
              <a:noFill/>
              <a:ln w="28575">
                <a:solidFill>
                  <a:srgbClr val="F92D6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74" name="Line 113"/>
              <p:cNvSpPr>
                <a:spLocks noChangeShapeType="1"/>
              </p:cNvSpPr>
              <p:nvPr/>
            </p:nvSpPr>
            <p:spPr bwMode="auto">
              <a:xfrm flipH="1">
                <a:off x="4608" y="2160"/>
                <a:ext cx="816" cy="1440"/>
              </a:xfrm>
              <a:prstGeom prst="line">
                <a:avLst/>
              </a:prstGeom>
              <a:noFill/>
              <a:ln w="28575">
                <a:solidFill>
                  <a:srgbClr val="F92D6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75" name="Line 114"/>
              <p:cNvSpPr>
                <a:spLocks noChangeShapeType="1"/>
              </p:cNvSpPr>
              <p:nvPr/>
            </p:nvSpPr>
            <p:spPr bwMode="auto">
              <a:xfrm flipV="1">
                <a:off x="5184" y="1392"/>
                <a:ext cx="0" cy="1824"/>
              </a:xfrm>
              <a:prstGeom prst="line">
                <a:avLst/>
              </a:prstGeom>
              <a:noFill/>
              <a:ln w="28575">
                <a:solidFill>
                  <a:srgbClr val="F92D6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67" name="Line 115"/>
            <p:cNvSpPr>
              <a:spLocks noChangeShapeType="1"/>
            </p:cNvSpPr>
            <p:nvPr/>
          </p:nvSpPr>
          <p:spPr bwMode="auto">
            <a:xfrm flipV="1">
              <a:off x="3600" y="1968"/>
              <a:ext cx="336" cy="1776"/>
            </a:xfrm>
            <a:prstGeom prst="line">
              <a:avLst/>
            </a:prstGeom>
            <a:noFill/>
            <a:ln w="28575">
              <a:solidFill>
                <a:srgbClr val="F92D6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pic>
        <p:nvPicPr>
          <p:cNvPr id="90" name="Рисунок 89" descr="Открытка Пасха Изонить Скоро Пасха Нитки фото 1"/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1428736"/>
            <a:ext cx="1714512" cy="22862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91" name="Рисунок 90" descr="Открытка Пасха Изонить открытка к Пасхе Картон Нитки"/>
          <p:cNvPicPr/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935">
            <a:off x="6466640" y="4261363"/>
            <a:ext cx="1274224" cy="178445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92" name="TextBox 91"/>
          <p:cNvSpPr txBox="1"/>
          <p:nvPr/>
        </p:nvSpPr>
        <p:spPr>
          <a:xfrm>
            <a:off x="3500430" y="4643446"/>
            <a:ext cx="2802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Выбери идею, обоснуй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2577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809855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87823" y="404664"/>
            <a:ext cx="4008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Для работы вам потребуется: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928670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Материал :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http://ppt4web.ru/images/4134/64698/640/img5.jp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340" r="75175" b="40793"/>
          <a:stretch/>
        </p:blipFill>
        <p:spPr bwMode="auto">
          <a:xfrm>
            <a:off x="1071538" y="2143116"/>
            <a:ext cx="2088232" cy="21130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Рисунок 10" descr="http://ppt4web.ru/images/4134/64698/640/img5.jp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441" t="29837" r="15734" b="40093"/>
          <a:stretch/>
        </p:blipFill>
        <p:spPr bwMode="auto">
          <a:xfrm>
            <a:off x="3960969" y="1214422"/>
            <a:ext cx="1968353" cy="1571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2" name="Рисунок 11" descr="http://ppt4web.ru/images/4134/64698/640/img5.jp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23" t="58042" r="56467" b="10024"/>
          <a:stretch/>
        </p:blipFill>
        <p:spPr bwMode="auto">
          <a:xfrm>
            <a:off x="6215074" y="5072074"/>
            <a:ext cx="2431415" cy="1423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3" name="Рисунок 12" descr="http://ppt4web.ru/images/4134/64698/640/img6.jpg"/>
          <p:cNvPicPr/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170" t="49545" r="11022" b="12727"/>
          <a:stretch/>
        </p:blipFill>
        <p:spPr bwMode="auto">
          <a:xfrm>
            <a:off x="6643702" y="2357430"/>
            <a:ext cx="1928826" cy="1867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4" name="Рисунок 13" descr="http://ppt4web.ru/images/4134/64698/640/img5.jp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557" t="60227" r="10171" b="10000"/>
          <a:stretch/>
        </p:blipFill>
        <p:spPr bwMode="auto">
          <a:xfrm>
            <a:off x="857224" y="5000636"/>
            <a:ext cx="2576830" cy="1360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6" name="Рисунок 15" descr="http://ppt4web.ru/images/4134/64698/640/img5.jp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020" t="29603" r="41609" b="37996"/>
          <a:stretch/>
        </p:blipFill>
        <p:spPr bwMode="auto">
          <a:xfrm>
            <a:off x="3857620" y="3571876"/>
            <a:ext cx="2143140" cy="15154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809855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" y="0"/>
            <a:ext cx="91395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86116" y="197771"/>
            <a:ext cx="3051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 чего начать работу?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7999" y="673706"/>
            <a:ext cx="728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Разработай технологическую карту изготовления  открытки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7410" name="AutoShape 2" descr="http://im0-tub-ru.yandex.net/i?id=106505323-36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C:\Users\User\Desktop\okr2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5000636"/>
            <a:ext cx="1071570" cy="15716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57158" y="1428736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Возьми картон изнаночной стороной вверх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857364"/>
            <a:ext cx="7929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Начерти на изнаночной стороне картона фигуру, напоминающую форму яйца (овал)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28596" y="2500306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Раздели  фигуру на парное количество точек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158" y="3286124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- Нарисуй  цветными нитками фигуру по технологии заполнения окружности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596" y="2928934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Выполни сколки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596" y="3929066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Оформи  открытку по своему желанию, применяя различную фурнитуру (бисер, ленточки, </a:t>
            </a:r>
            <a:r>
              <a:rPr lang="ru-RU" dirty="0" err="1" smtClean="0"/>
              <a:t>паетки</a:t>
            </a:r>
            <a:r>
              <a:rPr lang="ru-RU" dirty="0" smtClean="0"/>
              <a:t>) </a:t>
            </a:r>
          </a:p>
        </p:txBody>
      </p:sp>
      <p:pic>
        <p:nvPicPr>
          <p:cNvPr id="17" name="Рисунок 16" descr="C:\Users\User\Desktop\kopiya_4._dsc09854.jp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5000636"/>
            <a:ext cx="1357322" cy="16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User\Desktop\redak.jpg"/>
          <p:cNvPicPr/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70" t="30324" r="45145"/>
          <a:stretch/>
        </p:blipFill>
        <p:spPr bwMode="auto">
          <a:xfrm>
            <a:off x="4786314" y="4929198"/>
            <a:ext cx="1643074" cy="17160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9" name="Рисунок 18" descr="C:\Users\User\Desktop\72612400_P1090577.JPG"/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3714752"/>
            <a:ext cx="1500198" cy="2285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809855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034" y="285728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Вот такие замечательные открытки у нас получились.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Осталось написать поздравления и подписать.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C:\Users\User\Desktop\kopiya_1._dsc09825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92" t="9259" r="7692" b="11110"/>
          <a:stretch>
            <a:fillRect/>
          </a:stretch>
        </p:blipFill>
        <p:spPr bwMode="auto">
          <a:xfrm>
            <a:off x="3214678" y="3071810"/>
            <a:ext cx="2000264" cy="235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dsc02272.jp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187" r="23016"/>
          <a:stretch>
            <a:fillRect/>
          </a:stretch>
        </p:blipFill>
        <p:spPr bwMode="auto">
          <a:xfrm>
            <a:off x="571472" y="1571612"/>
            <a:ext cx="2071702" cy="257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SDC14759.JPG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1357298"/>
            <a:ext cx="2000264" cy="2621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838</TotalTime>
  <Words>295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Пользователь</cp:lastModifiedBy>
  <cp:revision>90</cp:revision>
  <dcterms:created xsi:type="dcterms:W3CDTF">2014-05-06T03:50:53Z</dcterms:created>
  <dcterms:modified xsi:type="dcterms:W3CDTF">2015-09-15T15:37:43Z</dcterms:modified>
</cp:coreProperties>
</file>