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84615-E6A3-4E93-85B0-0EED4FCED819}" type="datetimeFigureOut">
              <a:rPr lang="ru-RU" smtClean="0"/>
              <a:t>25.06.2015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4B6F9-9EC7-4227-9D19-82DDF331091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F64D79-E5F8-408E-84C2-217C3249A40E}" type="slidenum">
              <a:rPr lang="ru-RU"/>
              <a:pPr/>
              <a:t>2</a:t>
            </a:fld>
            <a:endParaRPr lang="ru-RU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Письмо с «секретом» ( по методике Илюхиной )</a:t>
            </a:r>
          </a:p>
          <a:p>
            <a:r>
              <a:rPr lang="ru-RU"/>
              <a:t>Каждый шаг алгоритма написания буквы  запускается кликом мыши.</a:t>
            </a:r>
          </a:p>
          <a:p>
            <a:r>
              <a:rPr lang="ru-RU"/>
              <a:t>Автор работы: Марабаева Л.А., учитель начальных классов ГОУ СОШ №1207 г. Москва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FFD7A3-DEC1-4F9E-86C0-74CD14509E99}" type="slidenum">
              <a:rPr lang="ru-RU"/>
              <a:pPr/>
              <a:t>11</a:t>
            </a:fld>
            <a:endParaRPr lang="ru-RU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Каждый шаг алгоритма написания буквы  запускается кликом мыши.</a:t>
            </a:r>
          </a:p>
          <a:p>
            <a:r>
              <a:rPr lang="ru-RU"/>
              <a:t>Автор работы: Марабаева Л.А., учитель начальных классов ГОУ СОШ №1207 г. Москва</a:t>
            </a:r>
          </a:p>
          <a:p>
            <a:endParaRPr lang="ru-RU"/>
          </a:p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4FFAF-2AAD-42A7-A9EE-24F09C887219}" type="slidenum">
              <a:rPr lang="ru-RU"/>
              <a:pPr/>
              <a:t>12</a:t>
            </a:fld>
            <a:endParaRPr lang="ru-RU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Каждый шаг алгоритма написания буквы  запускается кликом мыши.</a:t>
            </a:r>
          </a:p>
          <a:p>
            <a:r>
              <a:rPr lang="ru-RU"/>
              <a:t>Автор работы: Марабаева Л.А., учитель начальных классов ГОУ СОШ №1207 г. Москва</a:t>
            </a:r>
          </a:p>
          <a:p>
            <a:endParaRPr lang="ru-RU"/>
          </a:p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C30F41-3FB6-477E-BFCF-761D0FDD1F0B}" type="slidenum">
              <a:rPr lang="ru-RU"/>
              <a:pPr/>
              <a:t>13</a:t>
            </a:fld>
            <a:endParaRPr lang="ru-RU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Каждый шаг алгоритма написания буквы  запускается кликом мыши.</a:t>
            </a:r>
          </a:p>
          <a:p>
            <a:r>
              <a:rPr lang="ru-RU"/>
              <a:t>Автор работы: Марабаева Л.А., учитель начальных классов ГОУ СОШ №1207 г. Москва</a:t>
            </a:r>
          </a:p>
          <a:p>
            <a:endParaRPr lang="ru-RU"/>
          </a:p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9541A4-90F5-4CF8-B7BB-1CC0E16CA382}" type="slidenum">
              <a:rPr lang="ru-RU"/>
              <a:pPr/>
              <a:t>14</a:t>
            </a:fld>
            <a:endParaRPr lang="ru-RU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Каждый шаг алгоритма написания буквы  запускается кликом мыши.</a:t>
            </a:r>
          </a:p>
          <a:p>
            <a:r>
              <a:rPr lang="ru-RU"/>
              <a:t>Автор работы: Марабаева Л.А., учитель начальных классов ГОУ СОШ №1207 г. Москва</a:t>
            </a:r>
          </a:p>
          <a:p>
            <a:endParaRPr lang="ru-RU"/>
          </a:p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309410-3EF9-4AC2-979B-B25F3987315F}" type="slidenum">
              <a:rPr lang="ru-RU"/>
              <a:pPr/>
              <a:t>15</a:t>
            </a:fld>
            <a:endParaRPr lang="ru-RU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Каждый шаг алгоритма написания буквы  запускается кликом мыши.</a:t>
            </a:r>
          </a:p>
          <a:p>
            <a:r>
              <a:rPr lang="ru-RU"/>
              <a:t>Автор работы: Марабаева Л.А., учитель начальных классов ГОУ СОШ №1207 г. Москва</a:t>
            </a:r>
          </a:p>
          <a:p>
            <a:endParaRPr lang="ru-RU"/>
          </a:p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333FB9-719E-4871-9FCE-D3EC7C079975}" type="slidenum">
              <a:rPr lang="ru-RU"/>
              <a:pPr/>
              <a:t>16</a:t>
            </a:fld>
            <a:endParaRPr lang="ru-RU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Каждый шаг алгоритма написания буквы  запускается кликом мыши.</a:t>
            </a:r>
          </a:p>
          <a:p>
            <a:r>
              <a:rPr lang="ru-RU"/>
              <a:t>Автор работы: Марабаева Л.А., учитель начальных классов ГОУ СОШ №1207 г. Москва</a:t>
            </a:r>
          </a:p>
          <a:p>
            <a:endParaRPr lang="ru-RU"/>
          </a:p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513028-A327-48EC-94E9-C1920E7EBF56}" type="slidenum">
              <a:rPr lang="ru-RU"/>
              <a:pPr/>
              <a:t>17</a:t>
            </a:fld>
            <a:endParaRPr lang="ru-RU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Каждый шаг алгоритма написания буквы  запускается кликом мыши.</a:t>
            </a:r>
          </a:p>
          <a:p>
            <a:r>
              <a:rPr lang="ru-RU"/>
              <a:t>Автор работы: Марабаева Л.А., учитель начальных классов ГОУ СОШ №1207 г. Москва</a:t>
            </a:r>
          </a:p>
          <a:p>
            <a:endParaRPr lang="ru-RU"/>
          </a:p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F7ED88-BA08-4815-9692-226681888F4A}" type="slidenum">
              <a:rPr lang="ru-RU"/>
              <a:pPr/>
              <a:t>18</a:t>
            </a:fld>
            <a:endParaRPr lang="ru-RU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Каждый шаг алгоритма написания буквы  запускается кликом мыши.</a:t>
            </a:r>
          </a:p>
          <a:p>
            <a:r>
              <a:rPr lang="ru-RU"/>
              <a:t>Автор работы: Марабаева Л.А., учитель начальных классов ГОУ СОШ №1207 г. Москва</a:t>
            </a:r>
          </a:p>
          <a:p>
            <a:endParaRPr lang="ru-RU"/>
          </a:p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4C687A-3DEE-4362-B695-FF3F73E8EE92}" type="slidenum">
              <a:rPr lang="ru-RU"/>
              <a:pPr/>
              <a:t>19</a:t>
            </a:fld>
            <a:endParaRPr lang="ru-RU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Каждый шаг алгоритма написания буквы  запускается кликом мыши.</a:t>
            </a:r>
          </a:p>
          <a:p>
            <a:r>
              <a:rPr lang="ru-RU"/>
              <a:t>Автор работы: Марабаева Л.А., учитель начальных классов ГОУ СОШ №1207 г. Москва</a:t>
            </a:r>
          </a:p>
          <a:p>
            <a:endParaRPr lang="ru-RU"/>
          </a:p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6CB40B-4AE6-4317-8E4D-06229B89CE8D}" type="slidenum">
              <a:rPr lang="ru-RU"/>
              <a:pPr/>
              <a:t>20</a:t>
            </a:fld>
            <a:endParaRPr lang="ru-RU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Каждый шаг алгоритма написания буквы  запускается кликом мыши.</a:t>
            </a:r>
          </a:p>
          <a:p>
            <a:r>
              <a:rPr lang="ru-RU"/>
              <a:t>Автор работы: Марабаева Л.А., учитель начальных классов ГОУ СОШ №1207 г. Москва</a:t>
            </a:r>
          </a:p>
          <a:p>
            <a:endParaRPr lang="ru-RU"/>
          </a:p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63FB63-98D8-457A-8F7A-3927CCB1B3D0}" type="slidenum">
              <a:rPr lang="ru-RU"/>
              <a:pPr/>
              <a:t>3</a:t>
            </a:fld>
            <a:endParaRPr lang="ru-RU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Письмо с «секретом» ( по методике Илюхиной )</a:t>
            </a:r>
          </a:p>
          <a:p>
            <a:r>
              <a:rPr lang="ru-RU"/>
              <a:t>Несколько основных элементов букв.</a:t>
            </a:r>
          </a:p>
          <a:p>
            <a:r>
              <a:rPr lang="ru-RU"/>
              <a:t>Каждый шаг алгоритма написания буквы  запускается кликом мыши.</a:t>
            </a:r>
          </a:p>
          <a:p>
            <a:r>
              <a:rPr lang="ru-RU"/>
              <a:t>Автор работы: Марабаева Л.А., учитель начальных классов ГОУ СОШ №1207 г. Москва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7ABE97-A639-49C2-99E2-B438EC36B1F5}" type="slidenum">
              <a:rPr lang="ru-RU"/>
              <a:pPr/>
              <a:t>21</a:t>
            </a:fld>
            <a:endParaRPr lang="ru-RU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Каждый шаг алгоритма написания буквы  запускается кликом мыши.</a:t>
            </a:r>
          </a:p>
          <a:p>
            <a:r>
              <a:rPr lang="ru-RU"/>
              <a:t>Автор работы: Марабаева Л.А., учитель начальных классов ГОУ СОШ №1207 г. Москва</a:t>
            </a:r>
          </a:p>
          <a:p>
            <a:endParaRPr lang="ru-RU"/>
          </a:p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145247-48CB-43E8-A72E-47A9130948E5}" type="slidenum">
              <a:rPr lang="ru-RU"/>
              <a:pPr/>
              <a:t>22</a:t>
            </a:fld>
            <a:endParaRPr lang="ru-RU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Каждый шаг алгоритма написания буквы  запускается кликом мыши.</a:t>
            </a:r>
          </a:p>
          <a:p>
            <a:r>
              <a:rPr lang="ru-RU"/>
              <a:t>Автор работы: Марабаева Л.А., учитель начальных классов ГОУ СОШ №1207 г. Москва</a:t>
            </a:r>
          </a:p>
          <a:p>
            <a:endParaRPr lang="ru-RU"/>
          </a:p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CFE903-41D2-43AB-A437-EF22333381B8}" type="slidenum">
              <a:rPr lang="ru-RU"/>
              <a:pPr/>
              <a:t>23</a:t>
            </a:fld>
            <a:endParaRPr lang="ru-RU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Каждый шаг алгоритма написания буквы  запускается кликом мыши.</a:t>
            </a:r>
          </a:p>
          <a:p>
            <a:r>
              <a:rPr lang="ru-RU"/>
              <a:t>Автор работы: Марабаева Л.А., учитель начальных классов ГОУ СОШ №1207 г. Москва</a:t>
            </a:r>
          </a:p>
          <a:p>
            <a:endParaRPr lang="ru-RU"/>
          </a:p>
          <a:p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659061-8568-41BD-A717-4DF428C02258}" type="slidenum">
              <a:rPr lang="ru-RU"/>
              <a:pPr/>
              <a:t>24</a:t>
            </a:fld>
            <a:endParaRPr lang="ru-RU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Каждый шаг алгоритма написания буквы  запускается кликом мыши.</a:t>
            </a:r>
          </a:p>
          <a:p>
            <a:r>
              <a:rPr lang="ru-RU"/>
              <a:t>Автор работы: Марабаева Л.А., учитель начальных классов ГОУ СОШ №1207 г. Москва</a:t>
            </a:r>
          </a:p>
          <a:p>
            <a:endParaRPr lang="ru-RU"/>
          </a:p>
          <a:p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ADE0D0-8DED-491C-BF2A-651BF5FF3F2D}" type="slidenum">
              <a:rPr lang="ru-RU"/>
              <a:pPr/>
              <a:t>25</a:t>
            </a:fld>
            <a:endParaRPr lang="ru-RU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Каждый шаг алгоритма написания буквы  запускается кликом мыши.</a:t>
            </a:r>
          </a:p>
          <a:p>
            <a:r>
              <a:rPr lang="ru-RU"/>
              <a:t>Автор работы: Марабаева Л.А., учитель начальных классов ГОУ СОШ №1207 г. Москва</a:t>
            </a:r>
          </a:p>
          <a:p>
            <a:endParaRPr lang="ru-RU"/>
          </a:p>
          <a:p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3230C6-3A1F-4685-9CD2-FC51005955FA}" type="slidenum">
              <a:rPr lang="ru-RU"/>
              <a:pPr/>
              <a:t>26</a:t>
            </a:fld>
            <a:endParaRPr lang="ru-RU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Каждый шаг алгоритма написания буквы  запускается кликом мыши.</a:t>
            </a:r>
          </a:p>
          <a:p>
            <a:r>
              <a:rPr lang="ru-RU"/>
              <a:t>Автор работы: Марабаева Л.А., учитель начальных классов ГОУ СОШ №1207 г. Москва</a:t>
            </a:r>
          </a:p>
          <a:p>
            <a:endParaRPr lang="ru-RU"/>
          </a:p>
          <a:p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291880-891E-4696-9CF6-8CBD23149816}" type="slidenum">
              <a:rPr lang="ru-RU"/>
              <a:pPr/>
              <a:t>27</a:t>
            </a:fld>
            <a:endParaRPr lang="ru-RU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Каждый шаг алгоритма написания буквы  запускается кликом мыши.</a:t>
            </a:r>
          </a:p>
          <a:p>
            <a:r>
              <a:rPr lang="ru-RU"/>
              <a:t>Автор работы: Марабаева Л.А., учитель начальных классов ГОУ СОШ №1207 г. Москва</a:t>
            </a:r>
          </a:p>
          <a:p>
            <a:endParaRPr lang="ru-RU"/>
          </a:p>
          <a:p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1C8E0A-23F5-4601-BA93-C798C1953915}" type="slidenum">
              <a:rPr lang="ru-RU"/>
              <a:pPr/>
              <a:t>28</a:t>
            </a:fld>
            <a:endParaRPr lang="ru-RU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Каждый шаг алгоритма написания буквы  запускается кликом мыши.</a:t>
            </a:r>
          </a:p>
          <a:p>
            <a:r>
              <a:rPr lang="ru-RU"/>
              <a:t>Автор работы: Марабаева Л.А., учитель начальных классов ГОУ СОШ №1207 г. Москва</a:t>
            </a:r>
          </a:p>
          <a:p>
            <a:endParaRPr lang="ru-RU"/>
          </a:p>
          <a:p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30DA8D-90FE-4192-BDB9-D855873B26EF}" type="slidenum">
              <a:rPr lang="ru-RU"/>
              <a:pPr/>
              <a:t>29</a:t>
            </a:fld>
            <a:endParaRPr lang="ru-RU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Каждый шаг алгоритма написания буквы  запускается кликом мыши.</a:t>
            </a:r>
          </a:p>
          <a:p>
            <a:r>
              <a:rPr lang="ru-RU"/>
              <a:t>Автор работы: Марабаева Л.А., учитель начальных классов ГОУ СОШ №1207 г. Москва</a:t>
            </a:r>
          </a:p>
          <a:p>
            <a:endParaRPr lang="ru-RU"/>
          </a:p>
          <a:p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44D93E-D551-4128-BE5A-768E4684AAA8}" type="slidenum">
              <a:rPr lang="ru-RU"/>
              <a:pPr/>
              <a:t>30</a:t>
            </a:fld>
            <a:endParaRPr lang="ru-RU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Каждый шаг алгоритма написания буквы  запускается кликом мыши.</a:t>
            </a:r>
          </a:p>
          <a:p>
            <a:r>
              <a:rPr lang="ru-RU"/>
              <a:t>Автор работы: Марабаева Л.А., учитель начальных классов ГОУ СОШ №1207 г. Москва</a:t>
            </a:r>
          </a:p>
          <a:p>
            <a:endParaRPr lang="ru-RU"/>
          </a:p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0E5141-66A7-4C8D-B88E-E867A07982AE}" type="slidenum">
              <a:rPr lang="ru-RU"/>
              <a:pPr/>
              <a:t>4</a:t>
            </a:fld>
            <a:endParaRPr lang="ru-RU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ru-RU"/>
              <a:t>Каждый шаг алгоритма написания буквы  запускается кликом мыши.</a:t>
            </a:r>
          </a:p>
          <a:p>
            <a:pPr marL="228600" indent="-228600"/>
            <a:r>
              <a:rPr lang="ru-RU" dirty="0"/>
              <a:t>Автор работы: </a:t>
            </a:r>
            <a:r>
              <a:rPr lang="ru-RU" dirty="0" err="1"/>
              <a:t>Марабаева</a:t>
            </a:r>
            <a:r>
              <a:rPr lang="ru-RU" dirty="0"/>
              <a:t> Л.А., учитель начальных классов ГОУ СОШ №1207 г. Москва</a:t>
            </a:r>
          </a:p>
          <a:p>
            <a:pPr marL="228600" indent="-228600"/>
            <a:endParaRPr lang="ru-RU" dirty="0"/>
          </a:p>
          <a:p>
            <a:pPr marL="228600" indent="-228600"/>
            <a:r>
              <a:rPr lang="ru-RU" dirty="0"/>
              <a:t>Алгоритм написания заглавной буквы А: </a:t>
            </a:r>
          </a:p>
          <a:p>
            <a:pPr marL="228600" indent="-228600">
              <a:buFontTx/>
              <a:buAutoNum type="arabicPeriod"/>
            </a:pPr>
            <a:r>
              <a:rPr lang="ru-RU" dirty="0"/>
              <a:t>ставим ручку на нижней трети рабочей строки; </a:t>
            </a:r>
          </a:p>
          <a:p>
            <a:pPr marL="228600" indent="-228600">
              <a:buFontTx/>
              <a:buAutoNum type="arabicPeriod"/>
            </a:pPr>
            <a:r>
              <a:rPr lang="ru-RU" dirty="0"/>
              <a:t>кладем </a:t>
            </a:r>
            <a:r>
              <a:rPr lang="ru-RU" dirty="0" err="1"/>
              <a:t>качалочку</a:t>
            </a:r>
            <a:r>
              <a:rPr lang="ru-RU" dirty="0"/>
              <a:t>, уходим далеко вправо вверх (</a:t>
            </a:r>
            <a:r>
              <a:rPr lang="ru-RU" dirty="0" err="1"/>
              <a:t>крючковая</a:t>
            </a:r>
            <a:r>
              <a:rPr lang="ru-RU" dirty="0"/>
              <a:t> до нижней трети дополнительной строки);</a:t>
            </a:r>
          </a:p>
          <a:p>
            <a:pPr marL="228600" indent="-228600">
              <a:buFontTx/>
              <a:buAutoNum type="arabicPeriod"/>
            </a:pPr>
            <a:r>
              <a:rPr lang="ru-RU" dirty="0"/>
              <a:t>секрет до верхней трети дополнительной строки; </a:t>
            </a:r>
          </a:p>
          <a:p>
            <a:pPr marL="228600" indent="-228600">
              <a:buFontTx/>
              <a:buAutoNum type="arabicPeriod"/>
            </a:pPr>
            <a:r>
              <a:rPr lang="ru-RU" dirty="0"/>
              <a:t>по секрету наклонная линия вниз; </a:t>
            </a:r>
          </a:p>
          <a:p>
            <a:pPr marL="228600" indent="-228600">
              <a:buFontTx/>
              <a:buAutoNum type="arabicPeriod"/>
            </a:pPr>
            <a:r>
              <a:rPr lang="ru-RU" dirty="0"/>
              <a:t>поднимаемся влево вверх, выписываем петельку (рыбку) на середине рабочей строки.</a:t>
            </a:r>
          </a:p>
          <a:p>
            <a:pPr marL="228600" indent="-228600">
              <a:buFontTx/>
              <a:buAutoNum type="arabicPeriod"/>
            </a:pPr>
            <a:endParaRPr lang="ru-RU" dirty="0"/>
          </a:p>
          <a:p>
            <a:pPr marL="228600" indent="-228600"/>
            <a:r>
              <a:rPr lang="ru-RU" dirty="0"/>
              <a:t>Алгоритм написания строчной буквы а:</a:t>
            </a:r>
          </a:p>
          <a:p>
            <a:pPr marL="228600" indent="-228600">
              <a:buFontTx/>
              <a:buAutoNum type="arabicPeriod"/>
            </a:pPr>
            <a:r>
              <a:rPr lang="ru-RU" dirty="0"/>
              <a:t>Ставим ручку на верхней трети рабочей строки;</a:t>
            </a:r>
          </a:p>
          <a:p>
            <a:pPr marL="228600" indent="-228600">
              <a:buFontTx/>
              <a:buAutoNum type="arabicPeriod"/>
            </a:pPr>
            <a:r>
              <a:rPr lang="ru-RU" dirty="0"/>
              <a:t> уходим влево вверх, задерживаемся на строке – выписываем крышечку; </a:t>
            </a:r>
          </a:p>
          <a:p>
            <a:pPr marL="228600" indent="-228600">
              <a:buFontTx/>
              <a:buAutoNum type="arabicPeriod"/>
            </a:pPr>
            <a:r>
              <a:rPr lang="ru-RU" dirty="0"/>
              <a:t>опускаемся по наклонной вниз;</a:t>
            </a:r>
          </a:p>
          <a:p>
            <a:pPr marL="228600" indent="-228600">
              <a:buFontTx/>
              <a:buAutoNum type="arabicPeriod"/>
            </a:pPr>
            <a:r>
              <a:rPr lang="ru-RU" dirty="0"/>
              <a:t> выполняем </a:t>
            </a:r>
            <a:r>
              <a:rPr lang="ru-RU" dirty="0" err="1"/>
              <a:t>качалочку</a:t>
            </a:r>
            <a:r>
              <a:rPr lang="ru-RU" dirty="0"/>
              <a:t>; </a:t>
            </a:r>
          </a:p>
          <a:p>
            <a:pPr marL="228600" indent="-228600">
              <a:buFontTx/>
              <a:buAutoNum type="arabicPeriod"/>
            </a:pPr>
            <a:r>
              <a:rPr lang="ru-RU" dirty="0"/>
              <a:t>поднимаемся по крючковой до середины строки; </a:t>
            </a:r>
          </a:p>
          <a:p>
            <a:pPr marL="228600" indent="-228600">
              <a:buFontTx/>
              <a:buAutoNum type="arabicPeriod"/>
            </a:pPr>
            <a:r>
              <a:rPr lang="ru-RU" dirty="0"/>
              <a:t>соединяем две части секретом, секрет до верхней строки; </a:t>
            </a:r>
          </a:p>
          <a:p>
            <a:pPr marL="228600" indent="-228600">
              <a:buFontTx/>
              <a:buAutoNum type="arabicPeriod"/>
            </a:pPr>
            <a:r>
              <a:rPr lang="ru-RU" dirty="0"/>
              <a:t>по секрету наклонная вниз; </a:t>
            </a:r>
          </a:p>
          <a:p>
            <a:pPr marL="228600" indent="-228600">
              <a:buFontTx/>
              <a:buAutoNum type="arabicPeriod"/>
            </a:pPr>
            <a:r>
              <a:rPr lang="ru-RU" dirty="0" err="1"/>
              <a:t>качалочка</a:t>
            </a:r>
            <a:r>
              <a:rPr lang="ru-RU" dirty="0"/>
              <a:t>;</a:t>
            </a:r>
          </a:p>
          <a:p>
            <a:pPr marL="228600" indent="-228600">
              <a:buFontTx/>
              <a:buAutoNum type="arabicPeriod"/>
            </a:pPr>
            <a:r>
              <a:rPr lang="ru-RU" dirty="0"/>
              <a:t> </a:t>
            </a:r>
            <a:r>
              <a:rPr lang="ru-RU" dirty="0" err="1"/>
              <a:t>крючковая</a:t>
            </a:r>
            <a:r>
              <a:rPr lang="ru-RU" dirty="0"/>
              <a:t> до середины строки. 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67305A-A1BD-40DA-8A27-A0365EC469B3}" type="slidenum">
              <a:rPr lang="ru-RU"/>
              <a:pPr/>
              <a:t>31</a:t>
            </a:fld>
            <a:endParaRPr lang="ru-RU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Каждый шаг алгоритма написания буквы  запускается кликом мыши.</a:t>
            </a:r>
          </a:p>
          <a:p>
            <a:r>
              <a:rPr lang="ru-RU"/>
              <a:t>Автор работы: Марабаева Л.А., учитель начальных классов ГОУ СОШ №1207 г. Москва</a:t>
            </a:r>
          </a:p>
          <a:p>
            <a:endParaRPr lang="ru-RU"/>
          </a:p>
          <a:p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DDA7A6-C734-4284-90E7-4AC3C9701E0F}" type="slidenum">
              <a:rPr lang="ru-RU"/>
              <a:pPr/>
              <a:t>32</a:t>
            </a:fld>
            <a:endParaRPr lang="ru-RU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Каждый шаг алгоритма написания буквы  запускается кликом мыши.</a:t>
            </a:r>
          </a:p>
          <a:p>
            <a:r>
              <a:rPr lang="ru-RU"/>
              <a:t>Автор работы: Марабаева Л.А., учитель начальных классов ГОУ СОШ №1207 г. Москва</a:t>
            </a:r>
          </a:p>
          <a:p>
            <a:endParaRPr lang="ru-RU"/>
          </a:p>
          <a:p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319A79-7396-4BF8-AB83-2FD3E77288A3}" type="slidenum">
              <a:rPr lang="ru-RU"/>
              <a:pPr/>
              <a:t>33</a:t>
            </a:fld>
            <a:endParaRPr lang="ru-RU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Каждый шаг алгоритма написания буквы  запускается кликом мыши.</a:t>
            </a:r>
          </a:p>
          <a:p>
            <a:r>
              <a:rPr lang="ru-RU"/>
              <a:t>Автор работы: Марабаева Л.А., учитель начальных классов ГОУ СОШ №1207 г. Москва</a:t>
            </a:r>
          </a:p>
          <a:p>
            <a:endParaRPr lang="ru-RU"/>
          </a:p>
          <a:p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CE940D-678A-4A27-9A02-3C6D4D9129BB}" type="slidenum">
              <a:rPr lang="ru-RU"/>
              <a:pPr/>
              <a:t>34</a:t>
            </a:fld>
            <a:endParaRPr lang="ru-RU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Каждый шаг алгоритма написания буквы  запускается кликом мыши.</a:t>
            </a:r>
          </a:p>
          <a:p>
            <a:r>
              <a:rPr lang="ru-RU"/>
              <a:t>Автор работы: Марабаева Л.А., учитель начальных классов ГОУ СОШ №1207 г. Москва</a:t>
            </a:r>
          </a:p>
          <a:p>
            <a:endParaRPr lang="ru-RU"/>
          </a:p>
          <a:p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FC17F3-B130-4E55-933A-62FC15AD7096}" type="slidenum">
              <a:rPr lang="ru-RU"/>
              <a:pPr/>
              <a:t>35</a:t>
            </a:fld>
            <a:endParaRPr lang="ru-RU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Каждый шаг алгоритма написания буквы  запускается кликом мыши.</a:t>
            </a:r>
          </a:p>
          <a:p>
            <a:r>
              <a:rPr lang="ru-RU"/>
              <a:t>Автор работы: Марабаева Л.А., учитель начальных классов ГОУ СОШ №1207 г. Москва</a:t>
            </a:r>
          </a:p>
          <a:p>
            <a:endParaRPr lang="ru-RU"/>
          </a:p>
          <a:p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D076F4-99A3-4557-8250-7E7AD77C2D3A}" type="slidenum">
              <a:rPr lang="ru-RU"/>
              <a:pPr/>
              <a:t>36</a:t>
            </a:fld>
            <a:endParaRPr lang="ru-RU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Каждый шаг алгоритма написания буквы  запускается кликом мыши.</a:t>
            </a:r>
          </a:p>
          <a:p>
            <a:r>
              <a:rPr lang="ru-RU"/>
              <a:t>Автор работы: Марабаева Л.А., учитель начальных классов ГОУ СОШ №1207 г. Москва</a:t>
            </a:r>
          </a:p>
          <a:p>
            <a:endParaRPr lang="ru-RU"/>
          </a:p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7FA2D5-DBAC-40E8-8DBD-02672CA47705}" type="slidenum">
              <a:rPr lang="ru-RU"/>
              <a:pPr/>
              <a:t>5</a:t>
            </a:fld>
            <a:endParaRPr lang="ru-RU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Каждый шаг алгоритма написания буквы  запускается кликом мыши.</a:t>
            </a:r>
          </a:p>
          <a:p>
            <a:r>
              <a:rPr lang="ru-RU"/>
              <a:t>Автор работы: Марабаева Л.А., учитель начальных классов ГОУ СОШ №1207 г. Москва</a:t>
            </a:r>
          </a:p>
          <a:p>
            <a:endParaRPr lang="ru-RU"/>
          </a:p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9ECAD-8CE0-49CF-9250-145694CCA252}" type="slidenum">
              <a:rPr lang="ru-RU"/>
              <a:pPr/>
              <a:t>6</a:t>
            </a:fld>
            <a:endParaRPr lang="ru-RU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Каждый шаг алгоритма написания буквы  запускается кликом мыши.</a:t>
            </a:r>
          </a:p>
          <a:p>
            <a:r>
              <a:rPr lang="ru-RU"/>
              <a:t>Автор работы: Марабаева Л.А., учитель начальных классов ГОУ СОШ №1207 г. Москва</a:t>
            </a:r>
          </a:p>
          <a:p>
            <a:endParaRPr lang="ru-RU"/>
          </a:p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E81CB0-DE00-40CB-8C9B-5F4AF4E51522}" type="slidenum">
              <a:rPr lang="ru-RU"/>
              <a:pPr/>
              <a:t>7</a:t>
            </a:fld>
            <a:endParaRPr lang="ru-RU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Каждый шаг алгоритма написания буквы  запускается кликом мыши.</a:t>
            </a:r>
          </a:p>
          <a:p>
            <a:r>
              <a:rPr lang="ru-RU"/>
              <a:t>Автор работы: Марабаева Л.А., учитель начальных классов ГОУ СОШ №1207 г. Москва</a:t>
            </a:r>
          </a:p>
          <a:p>
            <a:endParaRPr lang="ru-RU"/>
          </a:p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B925E7-3F66-4BF9-8354-9B583C86A61D}" type="slidenum">
              <a:rPr lang="ru-RU"/>
              <a:pPr/>
              <a:t>8</a:t>
            </a:fld>
            <a:endParaRPr lang="ru-RU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Каждый шаг алгоритма написания буквы  запускается кликом мыши.</a:t>
            </a:r>
          </a:p>
          <a:p>
            <a:r>
              <a:rPr lang="ru-RU"/>
              <a:t>Автор работы: Марабаева Л.А., учитель начальных классов ГОУ СОШ №1207 г. Москва</a:t>
            </a:r>
          </a:p>
          <a:p>
            <a:endParaRPr lang="ru-RU"/>
          </a:p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B566E1-E27D-4EF7-AE96-CD938A0DDCC4}" type="slidenum">
              <a:rPr lang="ru-RU"/>
              <a:pPr/>
              <a:t>9</a:t>
            </a:fld>
            <a:endParaRPr lang="ru-RU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Каждый шаг алгоритма написания буквы  запускается кликом мыши.</a:t>
            </a:r>
          </a:p>
          <a:p>
            <a:r>
              <a:rPr lang="ru-RU"/>
              <a:t>Автор работы: Марабаева Л.А., учитель начальных классов ГОУ СОШ №1207 г. Москва</a:t>
            </a:r>
          </a:p>
          <a:p>
            <a:endParaRPr lang="ru-RU"/>
          </a:p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14CEB1-56B2-49D0-B443-9FE3168B3D5D}" type="slidenum">
              <a:rPr lang="ru-RU"/>
              <a:pPr/>
              <a:t>10</a:t>
            </a:fld>
            <a:endParaRPr lang="ru-RU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Каждый шаг алгоритма написания буквы  запускается кликом мыши.</a:t>
            </a:r>
          </a:p>
          <a:p>
            <a:r>
              <a:rPr lang="ru-RU"/>
              <a:t>Автор работы: Марабаева Л.А., учитель начальных классов ГОУ СОШ №1207 г. Москва</a:t>
            </a:r>
          </a:p>
          <a:p>
            <a:endParaRPr lang="ru-RU"/>
          </a:p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4.gif"/><Relationship Id="rId4" Type="http://schemas.openxmlformats.org/officeDocument/2006/relationships/image" Target="../media/image1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1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"/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1273" name="Picture 9" descr="D:\Буквы\img01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769" t="15436" r="26923" b="30760"/>
          <a:stretch>
            <a:fillRect/>
          </a:stretch>
        </p:blipFill>
        <p:spPr bwMode="auto">
          <a:xfrm>
            <a:off x="7391400" y="304800"/>
            <a:ext cx="1752600" cy="1544638"/>
          </a:xfrm>
          <a:prstGeom prst="rect">
            <a:avLst/>
          </a:prstGeom>
          <a:noFill/>
        </p:spPr>
      </p:pic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5527675" y="3446463"/>
            <a:ext cx="1101725" cy="668337"/>
            <a:chOff x="3168" y="240"/>
            <a:chExt cx="862" cy="545"/>
          </a:xfrm>
        </p:grpSpPr>
        <p:sp>
          <p:nvSpPr>
            <p:cNvPr id="11299" name="Oval 35"/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00" name="Rectangle 36"/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301" name="Oval 37"/>
          <p:cNvSpPr>
            <a:spLocks noChangeArrowheads="1"/>
          </p:cNvSpPr>
          <p:nvPr/>
        </p:nvSpPr>
        <p:spPr bwMode="auto">
          <a:xfrm rot="1937574">
            <a:off x="5114925" y="4675188"/>
            <a:ext cx="604838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02" name="Rectangle 38"/>
          <p:cNvSpPr>
            <a:spLocks noChangeArrowheads="1"/>
          </p:cNvSpPr>
          <p:nvPr/>
        </p:nvSpPr>
        <p:spPr bwMode="auto">
          <a:xfrm rot="493204">
            <a:off x="5549900" y="3806825"/>
            <a:ext cx="1368425" cy="576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03" name="Oval 39"/>
          <p:cNvSpPr>
            <a:spLocks noChangeArrowheads="1"/>
          </p:cNvSpPr>
          <p:nvPr/>
        </p:nvSpPr>
        <p:spPr bwMode="auto">
          <a:xfrm>
            <a:off x="4953000" y="4572000"/>
            <a:ext cx="13716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06" name="Line 42"/>
          <p:cNvSpPr>
            <a:spLocks noChangeShapeType="1"/>
          </p:cNvSpPr>
          <p:nvPr/>
        </p:nvSpPr>
        <p:spPr bwMode="auto">
          <a:xfrm flipV="1">
            <a:off x="6400800" y="3657600"/>
            <a:ext cx="152400" cy="3810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3200400" y="914400"/>
            <a:ext cx="1828800" cy="865188"/>
            <a:chOff x="3168" y="240"/>
            <a:chExt cx="862" cy="545"/>
          </a:xfrm>
        </p:grpSpPr>
        <p:sp>
          <p:nvSpPr>
            <p:cNvPr id="11311" name="Oval 47"/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12" name="Rectangle 48"/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313" name="Oval 49"/>
          <p:cNvSpPr>
            <a:spLocks noChangeArrowheads="1"/>
          </p:cNvSpPr>
          <p:nvPr/>
        </p:nvSpPr>
        <p:spPr bwMode="auto">
          <a:xfrm rot="1937574">
            <a:off x="1828800" y="4724400"/>
            <a:ext cx="727075" cy="881063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14" name="Rectangle 50"/>
          <p:cNvSpPr>
            <a:spLocks noChangeArrowheads="1"/>
          </p:cNvSpPr>
          <p:nvPr/>
        </p:nvSpPr>
        <p:spPr bwMode="auto">
          <a:xfrm rot="493204">
            <a:off x="3275013" y="1609725"/>
            <a:ext cx="1216025" cy="576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15" name="Line 51"/>
          <p:cNvSpPr>
            <a:spLocks noChangeShapeType="1"/>
          </p:cNvSpPr>
          <p:nvPr/>
        </p:nvSpPr>
        <p:spPr bwMode="auto">
          <a:xfrm flipV="1">
            <a:off x="4572000" y="1295400"/>
            <a:ext cx="279400" cy="6096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16" name="AutoShape 52"/>
          <p:cNvSpPr>
            <a:spLocks noChangeArrowheads="1"/>
          </p:cNvSpPr>
          <p:nvPr/>
        </p:nvSpPr>
        <p:spPr bwMode="auto">
          <a:xfrm>
            <a:off x="4495800" y="18288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17" name="Line 53"/>
          <p:cNvSpPr>
            <a:spLocks noChangeShapeType="1"/>
          </p:cNvSpPr>
          <p:nvPr/>
        </p:nvSpPr>
        <p:spPr bwMode="auto">
          <a:xfrm>
            <a:off x="4114800" y="19812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4648200" y="1066800"/>
            <a:ext cx="431800" cy="360363"/>
            <a:chOff x="567" y="1026"/>
            <a:chExt cx="181" cy="136"/>
          </a:xfrm>
        </p:grpSpPr>
        <p:sp>
          <p:nvSpPr>
            <p:cNvPr id="11319" name="Line 55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20" name="Line 56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321" name="Oval 57"/>
          <p:cNvSpPr>
            <a:spLocks noChangeArrowheads="1"/>
          </p:cNvSpPr>
          <p:nvPr/>
        </p:nvSpPr>
        <p:spPr bwMode="auto">
          <a:xfrm>
            <a:off x="1752600" y="4572000"/>
            <a:ext cx="1219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22" name="Line 58"/>
          <p:cNvSpPr>
            <a:spLocks noChangeShapeType="1"/>
          </p:cNvSpPr>
          <p:nvPr/>
        </p:nvSpPr>
        <p:spPr bwMode="auto">
          <a:xfrm flipH="1">
            <a:off x="2895600" y="1066800"/>
            <a:ext cx="609600" cy="15240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23" name="Line 59"/>
          <p:cNvSpPr>
            <a:spLocks noChangeShapeType="1"/>
          </p:cNvSpPr>
          <p:nvPr/>
        </p:nvSpPr>
        <p:spPr bwMode="auto">
          <a:xfrm flipH="1">
            <a:off x="2362200" y="4419600"/>
            <a:ext cx="1371600" cy="1066800"/>
          </a:xfrm>
          <a:prstGeom prst="line">
            <a:avLst/>
          </a:prstGeom>
          <a:noFill/>
          <a:ln w="117475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24" name="Line 60"/>
          <p:cNvSpPr>
            <a:spLocks noChangeShapeType="1"/>
          </p:cNvSpPr>
          <p:nvPr/>
        </p:nvSpPr>
        <p:spPr bwMode="auto">
          <a:xfrm flipH="1">
            <a:off x="1828800" y="3200400"/>
            <a:ext cx="762000" cy="19812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25" name="Line 61"/>
          <p:cNvSpPr>
            <a:spLocks noChangeShapeType="1"/>
          </p:cNvSpPr>
          <p:nvPr/>
        </p:nvSpPr>
        <p:spPr bwMode="auto">
          <a:xfrm>
            <a:off x="2895600" y="2590800"/>
            <a:ext cx="914400" cy="228600"/>
          </a:xfrm>
          <a:prstGeom prst="line">
            <a:avLst/>
          </a:prstGeom>
          <a:noFill/>
          <a:ln w="111125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26" name="Line 62"/>
          <p:cNvSpPr>
            <a:spLocks noChangeShapeType="1"/>
          </p:cNvSpPr>
          <p:nvPr/>
        </p:nvSpPr>
        <p:spPr bwMode="auto">
          <a:xfrm flipV="1">
            <a:off x="2590800" y="2819400"/>
            <a:ext cx="1219200" cy="381000"/>
          </a:xfrm>
          <a:prstGeom prst="line">
            <a:avLst/>
          </a:prstGeom>
          <a:noFill/>
          <a:ln w="111125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5" name="Group 63"/>
          <p:cNvGrpSpPr>
            <a:grpSpLocks/>
          </p:cNvGrpSpPr>
          <p:nvPr/>
        </p:nvGrpSpPr>
        <p:grpSpPr bwMode="auto">
          <a:xfrm>
            <a:off x="2667000" y="2362200"/>
            <a:ext cx="503238" cy="360363"/>
            <a:chOff x="567" y="1026"/>
            <a:chExt cx="181" cy="136"/>
          </a:xfrm>
        </p:grpSpPr>
        <p:sp>
          <p:nvSpPr>
            <p:cNvPr id="11328" name="Line 64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29" name="Line 65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335" name="AutoShape 71"/>
          <p:cNvSpPr>
            <a:spLocks noChangeArrowheads="1"/>
          </p:cNvSpPr>
          <p:nvPr/>
        </p:nvSpPr>
        <p:spPr bwMode="auto">
          <a:xfrm>
            <a:off x="3962400" y="4572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36" name="AutoShape 72"/>
          <p:cNvSpPr>
            <a:spLocks noChangeArrowheads="1"/>
          </p:cNvSpPr>
          <p:nvPr/>
        </p:nvSpPr>
        <p:spPr bwMode="auto">
          <a:xfrm>
            <a:off x="4419600" y="4572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37" name="AutoShape 73"/>
          <p:cNvSpPr>
            <a:spLocks noChangeArrowheads="1"/>
          </p:cNvSpPr>
          <p:nvPr/>
        </p:nvSpPr>
        <p:spPr bwMode="auto">
          <a:xfrm>
            <a:off x="5943600" y="29718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38" name="AutoShape 74"/>
          <p:cNvSpPr>
            <a:spLocks noChangeArrowheads="1"/>
          </p:cNvSpPr>
          <p:nvPr/>
        </p:nvSpPr>
        <p:spPr bwMode="auto">
          <a:xfrm>
            <a:off x="6324600" y="29718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39" name="Line 75"/>
          <p:cNvSpPr>
            <a:spLocks noChangeShapeType="1"/>
          </p:cNvSpPr>
          <p:nvPr/>
        </p:nvSpPr>
        <p:spPr bwMode="auto">
          <a:xfrm flipH="1">
            <a:off x="4953000" y="3352800"/>
            <a:ext cx="838200" cy="2057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05" name="Line 41"/>
          <p:cNvSpPr>
            <a:spLocks noChangeShapeType="1"/>
          </p:cNvSpPr>
          <p:nvPr/>
        </p:nvSpPr>
        <p:spPr bwMode="auto">
          <a:xfrm flipH="1">
            <a:off x="4724400" y="3962400"/>
            <a:ext cx="1752600" cy="10668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31" name="Line 67"/>
          <p:cNvSpPr>
            <a:spLocks noChangeShapeType="1"/>
          </p:cNvSpPr>
          <p:nvPr/>
        </p:nvSpPr>
        <p:spPr bwMode="auto">
          <a:xfrm flipH="1">
            <a:off x="5029200" y="3581400"/>
            <a:ext cx="685800" cy="17526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30" name="AutoShape 66"/>
          <p:cNvSpPr>
            <a:spLocks noChangeArrowheads="1"/>
          </p:cNvSpPr>
          <p:nvPr/>
        </p:nvSpPr>
        <p:spPr bwMode="auto">
          <a:xfrm>
            <a:off x="4572000" y="49530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" name="Group 68"/>
          <p:cNvGrpSpPr>
            <a:grpSpLocks/>
          </p:cNvGrpSpPr>
          <p:nvPr/>
        </p:nvGrpSpPr>
        <p:grpSpPr bwMode="auto">
          <a:xfrm>
            <a:off x="6172200" y="3810000"/>
            <a:ext cx="431800" cy="360363"/>
            <a:chOff x="567" y="1026"/>
            <a:chExt cx="181" cy="136"/>
          </a:xfrm>
        </p:grpSpPr>
        <p:sp>
          <p:nvSpPr>
            <p:cNvPr id="11333" name="Line 69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34" name="Line 70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4495800" y="4876800"/>
            <a:ext cx="431800" cy="360363"/>
            <a:chOff x="567" y="1026"/>
            <a:chExt cx="181" cy="136"/>
          </a:xfrm>
        </p:grpSpPr>
        <p:sp>
          <p:nvSpPr>
            <p:cNvPr id="11308" name="Line 44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09" name="Line 45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272" name="Line 8"/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04" name="Line 40"/>
          <p:cNvSpPr>
            <a:spLocks noChangeShapeType="1"/>
          </p:cNvSpPr>
          <p:nvPr/>
        </p:nvSpPr>
        <p:spPr bwMode="auto">
          <a:xfrm flipH="1">
            <a:off x="5486400" y="4495800"/>
            <a:ext cx="1447800" cy="9906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43" name="Text Box 79"/>
          <p:cNvSpPr txBox="1">
            <a:spLocks noChangeArrowheads="1"/>
          </p:cNvSpPr>
          <p:nvPr/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00" i="1"/>
              <a:t>Марабаева Л.А</a:t>
            </a:r>
            <a:r>
              <a:rPr lang="ru-RU" sz="800" i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1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1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1" grpId="0" animBg="1"/>
      <p:bldP spid="11306" grpId="0" animBg="1"/>
      <p:bldP spid="11313" grpId="0" animBg="1"/>
      <p:bldP spid="11315" grpId="0" animBg="1"/>
      <p:bldP spid="11316" grpId="0" animBg="1"/>
      <p:bldP spid="11317" grpId="0" animBg="1"/>
      <p:bldP spid="11322" grpId="0" animBg="1"/>
      <p:bldP spid="11323" grpId="0" animBg="1"/>
      <p:bldP spid="11324" grpId="0" animBg="1"/>
      <p:bldP spid="11325" grpId="0" animBg="1"/>
      <p:bldP spid="11326" grpId="0" animBg="1"/>
      <p:bldP spid="11335" grpId="0" animBg="1"/>
      <p:bldP spid="11336" grpId="0" animBg="1"/>
      <p:bldP spid="11337" grpId="0" animBg="1"/>
      <p:bldP spid="11338" grpId="0" animBg="1"/>
      <p:bldP spid="11305" grpId="0" animBg="1"/>
      <p:bldP spid="11331" grpId="0" animBg="1"/>
      <p:bldP spid="11330" grpId="0" animBg="1"/>
      <p:bldP spid="1130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257800" y="914400"/>
            <a:ext cx="1600200" cy="990600"/>
            <a:chOff x="4544" y="384"/>
            <a:chExt cx="1008" cy="545"/>
          </a:xfrm>
        </p:grpSpPr>
        <p:sp>
          <p:nvSpPr>
            <p:cNvPr id="43011" name="Oval 3"/>
            <p:cNvSpPr>
              <a:spLocks noChangeArrowheads="1"/>
            </p:cNvSpPr>
            <p:nvPr/>
          </p:nvSpPr>
          <p:spPr bwMode="auto">
            <a:xfrm>
              <a:off x="4656" y="384"/>
              <a:ext cx="795" cy="499"/>
            </a:xfrm>
            <a:prstGeom prst="ellipse">
              <a:avLst/>
            </a:prstGeom>
            <a:noFill/>
            <a:ln w="114300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12" name="Rectangle 4"/>
            <p:cNvSpPr>
              <a:spLocks noChangeArrowheads="1"/>
            </p:cNvSpPr>
            <p:nvPr/>
          </p:nvSpPr>
          <p:spPr bwMode="auto">
            <a:xfrm rot="493204">
              <a:off x="4544" y="566"/>
              <a:ext cx="1008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3013" name="Line 5"/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 flipH="1">
            <a:off x="57150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257800" y="914400"/>
            <a:ext cx="1600200" cy="865188"/>
            <a:chOff x="3168" y="240"/>
            <a:chExt cx="862" cy="545"/>
          </a:xfrm>
        </p:grpSpPr>
        <p:sp>
          <p:nvSpPr>
            <p:cNvPr id="43022" name="Oval 14"/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23" name="Rectangle 15"/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3024" name="Oval 16"/>
          <p:cNvSpPr>
            <a:spLocks noChangeArrowheads="1"/>
          </p:cNvSpPr>
          <p:nvPr/>
        </p:nvSpPr>
        <p:spPr bwMode="auto">
          <a:xfrm rot="1937574">
            <a:off x="3952875" y="4676775"/>
            <a:ext cx="838200" cy="881063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25" name="Rectangle 17"/>
          <p:cNvSpPr>
            <a:spLocks noChangeArrowheads="1"/>
          </p:cNvSpPr>
          <p:nvPr/>
        </p:nvSpPr>
        <p:spPr bwMode="auto">
          <a:xfrm rot="12019435" flipV="1">
            <a:off x="3919538" y="4600575"/>
            <a:ext cx="1041400" cy="722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26" name="Rectangle 18"/>
          <p:cNvSpPr>
            <a:spLocks noChangeArrowheads="1"/>
          </p:cNvSpPr>
          <p:nvPr/>
        </p:nvSpPr>
        <p:spPr bwMode="auto">
          <a:xfrm rot="493204">
            <a:off x="5292725" y="1582738"/>
            <a:ext cx="1368425" cy="576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27" name="Line 19"/>
          <p:cNvSpPr>
            <a:spLocks noChangeShapeType="1"/>
          </p:cNvSpPr>
          <p:nvPr/>
        </p:nvSpPr>
        <p:spPr bwMode="auto">
          <a:xfrm flipH="1">
            <a:off x="4648200" y="4495800"/>
            <a:ext cx="990600" cy="914400"/>
          </a:xfrm>
          <a:prstGeom prst="line">
            <a:avLst/>
          </a:prstGeom>
          <a:noFill/>
          <a:ln w="117475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30" name="Freeform 22"/>
          <p:cNvSpPr>
            <a:spLocks/>
          </p:cNvSpPr>
          <p:nvPr/>
        </p:nvSpPr>
        <p:spPr bwMode="auto">
          <a:xfrm>
            <a:off x="152400" y="4648200"/>
            <a:ext cx="1295400" cy="927100"/>
          </a:xfrm>
          <a:custGeom>
            <a:avLst/>
            <a:gdLst/>
            <a:ahLst/>
            <a:cxnLst>
              <a:cxn ang="0">
                <a:pos x="864" y="192"/>
              </a:cxn>
              <a:cxn ang="0">
                <a:pos x="768" y="288"/>
              </a:cxn>
              <a:cxn ang="0">
                <a:pos x="624" y="336"/>
              </a:cxn>
              <a:cxn ang="0">
                <a:pos x="336" y="336"/>
              </a:cxn>
              <a:cxn ang="0">
                <a:pos x="144" y="288"/>
              </a:cxn>
              <a:cxn ang="0">
                <a:pos x="48" y="144"/>
              </a:cxn>
              <a:cxn ang="0">
                <a:pos x="0" y="0"/>
              </a:cxn>
            </a:cxnLst>
            <a:rect l="0" t="0" r="r" b="b"/>
            <a:pathLst>
              <a:path w="864" h="344">
                <a:moveTo>
                  <a:pt x="864" y="192"/>
                </a:moveTo>
                <a:cubicBezTo>
                  <a:pt x="836" y="228"/>
                  <a:pt x="808" y="264"/>
                  <a:pt x="768" y="288"/>
                </a:cubicBezTo>
                <a:cubicBezTo>
                  <a:pt x="728" y="312"/>
                  <a:pt x="696" y="328"/>
                  <a:pt x="624" y="336"/>
                </a:cubicBezTo>
                <a:cubicBezTo>
                  <a:pt x="552" y="344"/>
                  <a:pt x="416" y="344"/>
                  <a:pt x="336" y="336"/>
                </a:cubicBezTo>
                <a:cubicBezTo>
                  <a:pt x="256" y="328"/>
                  <a:pt x="192" y="320"/>
                  <a:pt x="144" y="288"/>
                </a:cubicBezTo>
                <a:cubicBezTo>
                  <a:pt x="96" y="256"/>
                  <a:pt x="72" y="192"/>
                  <a:pt x="48" y="144"/>
                </a:cubicBezTo>
                <a:cubicBezTo>
                  <a:pt x="24" y="96"/>
                  <a:pt x="12" y="48"/>
                  <a:pt x="0" y="0"/>
                </a:cubicBezTo>
              </a:path>
            </a:pathLst>
          </a:custGeom>
          <a:noFill/>
          <a:ln w="114300">
            <a:solidFill>
              <a:srgbClr val="66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362200" y="838200"/>
            <a:ext cx="873125" cy="731838"/>
            <a:chOff x="3782" y="2152"/>
            <a:chExt cx="681" cy="461"/>
          </a:xfrm>
        </p:grpSpPr>
        <p:sp>
          <p:nvSpPr>
            <p:cNvPr id="43032" name="Oval 24"/>
            <p:cNvSpPr>
              <a:spLocks noChangeArrowheads="1"/>
            </p:cNvSpPr>
            <p:nvPr/>
          </p:nvSpPr>
          <p:spPr bwMode="auto">
            <a:xfrm rot="-213796">
              <a:off x="3850" y="2152"/>
              <a:ext cx="537" cy="385"/>
            </a:xfrm>
            <a:prstGeom prst="ellipse">
              <a:avLst/>
            </a:prstGeom>
            <a:noFill/>
            <a:ln w="1143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33" name="Rectangle 25"/>
            <p:cNvSpPr>
              <a:spLocks noChangeArrowheads="1"/>
            </p:cNvSpPr>
            <p:nvPr/>
          </p:nvSpPr>
          <p:spPr bwMode="auto">
            <a:xfrm rot="279408">
              <a:off x="3782" y="2288"/>
              <a:ext cx="681" cy="3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3034" name="Line 26"/>
          <p:cNvSpPr>
            <a:spLocks noChangeShapeType="1"/>
          </p:cNvSpPr>
          <p:nvPr/>
        </p:nvSpPr>
        <p:spPr bwMode="auto">
          <a:xfrm flipH="1">
            <a:off x="1371600" y="1066800"/>
            <a:ext cx="1790700" cy="4267200"/>
          </a:xfrm>
          <a:prstGeom prst="line">
            <a:avLst/>
          </a:prstGeom>
          <a:noFill/>
          <a:ln w="1174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35" name="Line 27"/>
          <p:cNvSpPr>
            <a:spLocks noChangeShapeType="1"/>
          </p:cNvSpPr>
          <p:nvPr/>
        </p:nvSpPr>
        <p:spPr bwMode="auto">
          <a:xfrm flipH="1">
            <a:off x="990600" y="990600"/>
            <a:ext cx="1524000" cy="12954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2286000" y="762000"/>
            <a:ext cx="431800" cy="360363"/>
            <a:chOff x="567" y="1026"/>
            <a:chExt cx="181" cy="136"/>
          </a:xfrm>
        </p:grpSpPr>
        <p:sp>
          <p:nvSpPr>
            <p:cNvPr id="43038" name="Line 30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039" name="Line 31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43040" name="Picture 32" descr="3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4876800"/>
            <a:ext cx="1066800" cy="611188"/>
          </a:xfrm>
          <a:prstGeom prst="rect">
            <a:avLst/>
          </a:prstGeom>
          <a:noFill/>
        </p:spPr>
      </p:pic>
      <p:sp>
        <p:nvSpPr>
          <p:cNvPr id="43041" name="AutoShape 33"/>
          <p:cNvSpPr>
            <a:spLocks noChangeArrowheads="1"/>
          </p:cNvSpPr>
          <p:nvPr/>
        </p:nvSpPr>
        <p:spPr bwMode="auto">
          <a:xfrm>
            <a:off x="914400" y="22098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43" name="Line 35"/>
          <p:cNvSpPr>
            <a:spLocks noChangeShapeType="1"/>
          </p:cNvSpPr>
          <p:nvPr/>
        </p:nvSpPr>
        <p:spPr bwMode="auto">
          <a:xfrm flipV="1">
            <a:off x="4953000" y="1143000"/>
            <a:ext cx="533400" cy="13716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44" name="Line 36"/>
          <p:cNvSpPr>
            <a:spLocks noChangeShapeType="1"/>
          </p:cNvSpPr>
          <p:nvPr/>
        </p:nvSpPr>
        <p:spPr bwMode="auto">
          <a:xfrm flipH="1">
            <a:off x="3962400" y="1143000"/>
            <a:ext cx="1600200" cy="4038600"/>
          </a:xfrm>
          <a:prstGeom prst="line">
            <a:avLst/>
          </a:prstGeom>
          <a:noFill/>
          <a:ln w="1174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4724400" y="2362200"/>
            <a:ext cx="431800" cy="360363"/>
            <a:chOff x="567" y="1026"/>
            <a:chExt cx="181" cy="136"/>
          </a:xfrm>
        </p:grpSpPr>
        <p:sp>
          <p:nvSpPr>
            <p:cNvPr id="43046" name="Line 38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047" name="Line 39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48" name="Freeform 40"/>
          <p:cNvSpPr>
            <a:spLocks/>
          </p:cNvSpPr>
          <p:nvPr/>
        </p:nvSpPr>
        <p:spPr bwMode="auto">
          <a:xfrm>
            <a:off x="152400" y="4648200"/>
            <a:ext cx="1295400" cy="927100"/>
          </a:xfrm>
          <a:custGeom>
            <a:avLst/>
            <a:gdLst/>
            <a:ahLst/>
            <a:cxnLst>
              <a:cxn ang="0">
                <a:pos x="864" y="192"/>
              </a:cxn>
              <a:cxn ang="0">
                <a:pos x="768" y="288"/>
              </a:cxn>
              <a:cxn ang="0">
                <a:pos x="624" y="336"/>
              </a:cxn>
              <a:cxn ang="0">
                <a:pos x="336" y="336"/>
              </a:cxn>
              <a:cxn ang="0">
                <a:pos x="144" y="288"/>
              </a:cxn>
              <a:cxn ang="0">
                <a:pos x="48" y="144"/>
              </a:cxn>
              <a:cxn ang="0">
                <a:pos x="0" y="0"/>
              </a:cxn>
            </a:cxnLst>
            <a:rect l="0" t="0" r="r" b="b"/>
            <a:pathLst>
              <a:path w="864" h="344">
                <a:moveTo>
                  <a:pt x="864" y="192"/>
                </a:moveTo>
                <a:cubicBezTo>
                  <a:pt x="836" y="228"/>
                  <a:pt x="808" y="264"/>
                  <a:pt x="768" y="288"/>
                </a:cubicBezTo>
                <a:cubicBezTo>
                  <a:pt x="728" y="312"/>
                  <a:pt x="696" y="328"/>
                  <a:pt x="624" y="336"/>
                </a:cubicBezTo>
                <a:cubicBezTo>
                  <a:pt x="552" y="344"/>
                  <a:pt x="416" y="344"/>
                  <a:pt x="336" y="336"/>
                </a:cubicBezTo>
                <a:cubicBezTo>
                  <a:pt x="256" y="328"/>
                  <a:pt x="192" y="320"/>
                  <a:pt x="144" y="288"/>
                </a:cubicBezTo>
                <a:cubicBezTo>
                  <a:pt x="96" y="256"/>
                  <a:pt x="72" y="192"/>
                  <a:pt x="48" y="144"/>
                </a:cubicBezTo>
                <a:cubicBezTo>
                  <a:pt x="24" y="96"/>
                  <a:pt x="12" y="48"/>
                  <a:pt x="0" y="0"/>
                </a:cubicBezTo>
              </a:path>
            </a:pathLst>
          </a:custGeom>
          <a:noFill/>
          <a:ln w="114300">
            <a:solidFill>
              <a:srgbClr val="00CC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49" name="Rectangle 41"/>
          <p:cNvSpPr>
            <a:spLocks noChangeArrowheads="1"/>
          </p:cNvSpPr>
          <p:nvPr/>
        </p:nvSpPr>
        <p:spPr bwMode="auto">
          <a:xfrm>
            <a:off x="-152400" y="4495800"/>
            <a:ext cx="533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-76200" y="4724400"/>
            <a:ext cx="503238" cy="360363"/>
            <a:chOff x="567" y="1026"/>
            <a:chExt cx="181" cy="136"/>
          </a:xfrm>
        </p:grpSpPr>
        <p:sp>
          <p:nvSpPr>
            <p:cNvPr id="43051" name="Line 43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052" name="Line 44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53" name="Line 45"/>
          <p:cNvSpPr>
            <a:spLocks noChangeShapeType="1"/>
          </p:cNvSpPr>
          <p:nvPr/>
        </p:nvSpPr>
        <p:spPr bwMode="auto">
          <a:xfrm flipH="1">
            <a:off x="1447800" y="2438400"/>
            <a:ext cx="2286000" cy="2667000"/>
          </a:xfrm>
          <a:prstGeom prst="line">
            <a:avLst/>
          </a:prstGeom>
          <a:noFill/>
          <a:ln w="117475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54" name="Line 46"/>
          <p:cNvSpPr>
            <a:spLocks noChangeShapeType="1"/>
          </p:cNvSpPr>
          <p:nvPr/>
        </p:nvSpPr>
        <p:spPr bwMode="auto">
          <a:xfrm flipV="1">
            <a:off x="3733800" y="914400"/>
            <a:ext cx="609600" cy="15240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55" name="Line 47"/>
          <p:cNvSpPr>
            <a:spLocks noChangeShapeType="1"/>
          </p:cNvSpPr>
          <p:nvPr/>
        </p:nvSpPr>
        <p:spPr bwMode="auto">
          <a:xfrm flipH="1">
            <a:off x="2514600" y="914400"/>
            <a:ext cx="1905000" cy="4648200"/>
          </a:xfrm>
          <a:prstGeom prst="line">
            <a:avLst/>
          </a:prstGeom>
          <a:noFill/>
          <a:ln w="1174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8" name="Group 48"/>
          <p:cNvGrpSpPr>
            <a:grpSpLocks/>
          </p:cNvGrpSpPr>
          <p:nvPr/>
        </p:nvGrpSpPr>
        <p:grpSpPr bwMode="auto">
          <a:xfrm>
            <a:off x="5257800" y="914400"/>
            <a:ext cx="431800" cy="360363"/>
            <a:chOff x="567" y="1026"/>
            <a:chExt cx="181" cy="136"/>
          </a:xfrm>
        </p:grpSpPr>
        <p:sp>
          <p:nvSpPr>
            <p:cNvPr id="43057" name="Line 49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058" name="Line 50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Group 51"/>
          <p:cNvGrpSpPr>
            <a:grpSpLocks/>
          </p:cNvGrpSpPr>
          <p:nvPr/>
        </p:nvGrpSpPr>
        <p:grpSpPr bwMode="auto">
          <a:xfrm>
            <a:off x="3505200" y="2286000"/>
            <a:ext cx="431800" cy="360363"/>
            <a:chOff x="567" y="1026"/>
            <a:chExt cx="181" cy="136"/>
          </a:xfrm>
        </p:grpSpPr>
        <p:sp>
          <p:nvSpPr>
            <p:cNvPr id="43060" name="Line 52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061" name="Line 53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Group 54"/>
          <p:cNvGrpSpPr>
            <a:grpSpLocks/>
          </p:cNvGrpSpPr>
          <p:nvPr/>
        </p:nvGrpSpPr>
        <p:grpSpPr bwMode="auto">
          <a:xfrm>
            <a:off x="4191000" y="762000"/>
            <a:ext cx="431800" cy="360363"/>
            <a:chOff x="567" y="1026"/>
            <a:chExt cx="181" cy="136"/>
          </a:xfrm>
        </p:grpSpPr>
        <p:sp>
          <p:nvSpPr>
            <p:cNvPr id="43063" name="Line 55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064" name="Line 56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65" name="Line 57"/>
          <p:cNvSpPr>
            <a:spLocks noChangeShapeType="1"/>
          </p:cNvSpPr>
          <p:nvPr/>
        </p:nvSpPr>
        <p:spPr bwMode="auto">
          <a:xfrm flipH="1">
            <a:off x="6248400" y="1295400"/>
            <a:ext cx="415925" cy="11430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66" name="Line 58"/>
          <p:cNvSpPr>
            <a:spLocks noChangeShapeType="1"/>
          </p:cNvSpPr>
          <p:nvPr/>
        </p:nvSpPr>
        <p:spPr bwMode="auto">
          <a:xfrm flipV="1">
            <a:off x="6324600" y="1295400"/>
            <a:ext cx="381000" cy="11430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43069" name="Picture 61" descr="3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4876800"/>
            <a:ext cx="1066800" cy="611188"/>
          </a:xfrm>
          <a:prstGeom prst="rect">
            <a:avLst/>
          </a:prstGeom>
          <a:noFill/>
        </p:spPr>
      </p:pic>
      <p:grpSp>
        <p:nvGrpSpPr>
          <p:cNvPr id="11" name="Group 63"/>
          <p:cNvGrpSpPr>
            <a:grpSpLocks/>
          </p:cNvGrpSpPr>
          <p:nvPr/>
        </p:nvGrpSpPr>
        <p:grpSpPr bwMode="auto">
          <a:xfrm>
            <a:off x="8215313" y="3462338"/>
            <a:ext cx="790575" cy="376237"/>
            <a:chOff x="4544" y="384"/>
            <a:chExt cx="1008" cy="545"/>
          </a:xfrm>
        </p:grpSpPr>
        <p:sp>
          <p:nvSpPr>
            <p:cNvPr id="43072" name="Oval 64"/>
            <p:cNvSpPr>
              <a:spLocks noChangeArrowheads="1"/>
            </p:cNvSpPr>
            <p:nvPr/>
          </p:nvSpPr>
          <p:spPr bwMode="auto">
            <a:xfrm>
              <a:off x="4656" y="384"/>
              <a:ext cx="795" cy="499"/>
            </a:xfrm>
            <a:prstGeom prst="ellipse">
              <a:avLst/>
            </a:prstGeom>
            <a:noFill/>
            <a:ln w="114300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73" name="Rectangle 65"/>
            <p:cNvSpPr>
              <a:spLocks noChangeArrowheads="1"/>
            </p:cNvSpPr>
            <p:nvPr/>
          </p:nvSpPr>
          <p:spPr bwMode="auto">
            <a:xfrm rot="493204">
              <a:off x="4544" y="566"/>
              <a:ext cx="1008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2" name="Group 66"/>
          <p:cNvGrpSpPr>
            <a:grpSpLocks/>
          </p:cNvGrpSpPr>
          <p:nvPr/>
        </p:nvGrpSpPr>
        <p:grpSpPr bwMode="auto">
          <a:xfrm>
            <a:off x="8215313" y="3462338"/>
            <a:ext cx="790575" cy="376237"/>
            <a:chOff x="3168" y="240"/>
            <a:chExt cx="862" cy="545"/>
          </a:xfrm>
        </p:grpSpPr>
        <p:sp>
          <p:nvSpPr>
            <p:cNvPr id="43075" name="Oval 67"/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76" name="Rectangle 68"/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3077" name="Oval 69"/>
          <p:cNvSpPr>
            <a:spLocks noChangeArrowheads="1"/>
          </p:cNvSpPr>
          <p:nvPr/>
        </p:nvSpPr>
        <p:spPr bwMode="auto">
          <a:xfrm rot="1937574">
            <a:off x="7569200" y="5097463"/>
            <a:ext cx="414338" cy="38258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78" name="Rectangle 70"/>
          <p:cNvSpPr>
            <a:spLocks noChangeArrowheads="1"/>
          </p:cNvSpPr>
          <p:nvPr/>
        </p:nvSpPr>
        <p:spPr bwMode="auto">
          <a:xfrm rot="12019435" flipV="1">
            <a:off x="7577138" y="4922838"/>
            <a:ext cx="5143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79" name="Rectangle 71"/>
          <p:cNvSpPr>
            <a:spLocks noChangeArrowheads="1"/>
          </p:cNvSpPr>
          <p:nvPr/>
        </p:nvSpPr>
        <p:spPr bwMode="auto">
          <a:xfrm rot="493204">
            <a:off x="8231188" y="3752850"/>
            <a:ext cx="677862" cy="249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80" name="Line 72"/>
          <p:cNvSpPr>
            <a:spLocks noChangeShapeType="1"/>
          </p:cNvSpPr>
          <p:nvPr/>
        </p:nvSpPr>
        <p:spPr bwMode="auto">
          <a:xfrm flipH="1">
            <a:off x="7924800" y="4495800"/>
            <a:ext cx="925513" cy="919163"/>
          </a:xfrm>
          <a:prstGeom prst="line">
            <a:avLst/>
          </a:prstGeom>
          <a:noFill/>
          <a:ln w="117475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82" name="Freeform 74"/>
          <p:cNvSpPr>
            <a:spLocks/>
          </p:cNvSpPr>
          <p:nvPr/>
        </p:nvSpPr>
        <p:spPr bwMode="auto">
          <a:xfrm>
            <a:off x="5689600" y="5084763"/>
            <a:ext cx="641350" cy="401637"/>
          </a:xfrm>
          <a:custGeom>
            <a:avLst/>
            <a:gdLst/>
            <a:ahLst/>
            <a:cxnLst>
              <a:cxn ang="0">
                <a:pos x="864" y="192"/>
              </a:cxn>
              <a:cxn ang="0">
                <a:pos x="768" y="288"/>
              </a:cxn>
              <a:cxn ang="0">
                <a:pos x="624" y="336"/>
              </a:cxn>
              <a:cxn ang="0">
                <a:pos x="336" y="336"/>
              </a:cxn>
              <a:cxn ang="0">
                <a:pos x="144" y="288"/>
              </a:cxn>
              <a:cxn ang="0">
                <a:pos x="48" y="144"/>
              </a:cxn>
              <a:cxn ang="0">
                <a:pos x="0" y="0"/>
              </a:cxn>
            </a:cxnLst>
            <a:rect l="0" t="0" r="r" b="b"/>
            <a:pathLst>
              <a:path w="864" h="344">
                <a:moveTo>
                  <a:pt x="864" y="192"/>
                </a:moveTo>
                <a:cubicBezTo>
                  <a:pt x="836" y="228"/>
                  <a:pt x="808" y="264"/>
                  <a:pt x="768" y="288"/>
                </a:cubicBezTo>
                <a:cubicBezTo>
                  <a:pt x="728" y="312"/>
                  <a:pt x="696" y="328"/>
                  <a:pt x="624" y="336"/>
                </a:cubicBezTo>
                <a:cubicBezTo>
                  <a:pt x="552" y="344"/>
                  <a:pt x="416" y="344"/>
                  <a:pt x="336" y="336"/>
                </a:cubicBezTo>
                <a:cubicBezTo>
                  <a:pt x="256" y="328"/>
                  <a:pt x="192" y="320"/>
                  <a:pt x="144" y="288"/>
                </a:cubicBezTo>
                <a:cubicBezTo>
                  <a:pt x="96" y="256"/>
                  <a:pt x="72" y="192"/>
                  <a:pt x="48" y="144"/>
                </a:cubicBezTo>
                <a:cubicBezTo>
                  <a:pt x="24" y="96"/>
                  <a:pt x="12" y="48"/>
                  <a:pt x="0" y="0"/>
                </a:cubicBezTo>
              </a:path>
            </a:pathLst>
          </a:custGeom>
          <a:noFill/>
          <a:ln w="114300">
            <a:solidFill>
              <a:srgbClr val="66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3" name="Group 75"/>
          <p:cNvGrpSpPr>
            <a:grpSpLocks/>
          </p:cNvGrpSpPr>
          <p:nvPr/>
        </p:nvGrpSpPr>
        <p:grpSpPr bwMode="auto">
          <a:xfrm>
            <a:off x="6783388" y="3429000"/>
            <a:ext cx="431800" cy="317500"/>
            <a:chOff x="3782" y="2152"/>
            <a:chExt cx="681" cy="461"/>
          </a:xfrm>
        </p:grpSpPr>
        <p:sp>
          <p:nvSpPr>
            <p:cNvPr id="43084" name="Oval 76"/>
            <p:cNvSpPr>
              <a:spLocks noChangeArrowheads="1"/>
            </p:cNvSpPr>
            <p:nvPr/>
          </p:nvSpPr>
          <p:spPr bwMode="auto">
            <a:xfrm rot="-213796">
              <a:off x="3850" y="2152"/>
              <a:ext cx="537" cy="385"/>
            </a:xfrm>
            <a:prstGeom prst="ellipse">
              <a:avLst/>
            </a:prstGeom>
            <a:noFill/>
            <a:ln w="1143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85" name="Rectangle 77"/>
            <p:cNvSpPr>
              <a:spLocks noChangeArrowheads="1"/>
            </p:cNvSpPr>
            <p:nvPr/>
          </p:nvSpPr>
          <p:spPr bwMode="auto">
            <a:xfrm rot="279408">
              <a:off x="3782" y="2288"/>
              <a:ext cx="681" cy="3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3086" name="Line 78"/>
          <p:cNvSpPr>
            <a:spLocks noChangeShapeType="1"/>
          </p:cNvSpPr>
          <p:nvPr/>
        </p:nvSpPr>
        <p:spPr bwMode="auto">
          <a:xfrm flipH="1">
            <a:off x="6292850" y="3505200"/>
            <a:ext cx="869950" cy="1876425"/>
          </a:xfrm>
          <a:prstGeom prst="line">
            <a:avLst/>
          </a:prstGeom>
          <a:noFill/>
          <a:ln w="1174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87" name="Line 79"/>
          <p:cNvSpPr>
            <a:spLocks noChangeShapeType="1"/>
          </p:cNvSpPr>
          <p:nvPr/>
        </p:nvSpPr>
        <p:spPr bwMode="auto">
          <a:xfrm flipH="1">
            <a:off x="6292850" y="3495675"/>
            <a:ext cx="565150" cy="38576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4" name="Group 80"/>
          <p:cNvGrpSpPr>
            <a:grpSpLocks/>
          </p:cNvGrpSpPr>
          <p:nvPr/>
        </p:nvGrpSpPr>
        <p:grpSpPr bwMode="auto">
          <a:xfrm>
            <a:off x="6096000" y="3810000"/>
            <a:ext cx="381000" cy="304800"/>
            <a:chOff x="567" y="1026"/>
            <a:chExt cx="181" cy="136"/>
          </a:xfrm>
        </p:grpSpPr>
        <p:sp>
          <p:nvSpPr>
            <p:cNvPr id="43089" name="Line 81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090" name="Line 82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92" name="Line 84"/>
          <p:cNvSpPr>
            <a:spLocks noChangeShapeType="1"/>
          </p:cNvSpPr>
          <p:nvPr/>
        </p:nvSpPr>
        <p:spPr bwMode="auto">
          <a:xfrm flipV="1">
            <a:off x="8064500" y="3560763"/>
            <a:ext cx="263525" cy="5969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97" name="Freeform 89"/>
          <p:cNvSpPr>
            <a:spLocks/>
          </p:cNvSpPr>
          <p:nvPr/>
        </p:nvSpPr>
        <p:spPr bwMode="auto">
          <a:xfrm>
            <a:off x="5689600" y="5084763"/>
            <a:ext cx="641350" cy="401637"/>
          </a:xfrm>
          <a:custGeom>
            <a:avLst/>
            <a:gdLst/>
            <a:ahLst/>
            <a:cxnLst>
              <a:cxn ang="0">
                <a:pos x="864" y="192"/>
              </a:cxn>
              <a:cxn ang="0">
                <a:pos x="768" y="288"/>
              </a:cxn>
              <a:cxn ang="0">
                <a:pos x="624" y="336"/>
              </a:cxn>
              <a:cxn ang="0">
                <a:pos x="336" y="336"/>
              </a:cxn>
              <a:cxn ang="0">
                <a:pos x="144" y="288"/>
              </a:cxn>
              <a:cxn ang="0">
                <a:pos x="48" y="144"/>
              </a:cxn>
              <a:cxn ang="0">
                <a:pos x="0" y="0"/>
              </a:cxn>
            </a:cxnLst>
            <a:rect l="0" t="0" r="r" b="b"/>
            <a:pathLst>
              <a:path w="864" h="344">
                <a:moveTo>
                  <a:pt x="864" y="192"/>
                </a:moveTo>
                <a:cubicBezTo>
                  <a:pt x="836" y="228"/>
                  <a:pt x="808" y="264"/>
                  <a:pt x="768" y="288"/>
                </a:cubicBezTo>
                <a:cubicBezTo>
                  <a:pt x="728" y="312"/>
                  <a:pt x="696" y="328"/>
                  <a:pt x="624" y="336"/>
                </a:cubicBezTo>
                <a:cubicBezTo>
                  <a:pt x="552" y="344"/>
                  <a:pt x="416" y="344"/>
                  <a:pt x="336" y="336"/>
                </a:cubicBezTo>
                <a:cubicBezTo>
                  <a:pt x="256" y="328"/>
                  <a:pt x="192" y="320"/>
                  <a:pt x="144" y="288"/>
                </a:cubicBezTo>
                <a:cubicBezTo>
                  <a:pt x="96" y="256"/>
                  <a:pt x="72" y="192"/>
                  <a:pt x="48" y="144"/>
                </a:cubicBezTo>
                <a:cubicBezTo>
                  <a:pt x="24" y="96"/>
                  <a:pt x="12" y="48"/>
                  <a:pt x="0" y="0"/>
                </a:cubicBezTo>
              </a:path>
            </a:pathLst>
          </a:custGeom>
          <a:noFill/>
          <a:ln w="114300">
            <a:solidFill>
              <a:srgbClr val="00CC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98" name="Rectangle 90"/>
          <p:cNvSpPr>
            <a:spLocks noChangeArrowheads="1"/>
          </p:cNvSpPr>
          <p:nvPr/>
        </p:nvSpPr>
        <p:spPr bwMode="auto">
          <a:xfrm>
            <a:off x="5576888" y="5018088"/>
            <a:ext cx="263525" cy="198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5" name="Group 91"/>
          <p:cNvGrpSpPr>
            <a:grpSpLocks/>
          </p:cNvGrpSpPr>
          <p:nvPr/>
        </p:nvGrpSpPr>
        <p:grpSpPr bwMode="auto">
          <a:xfrm>
            <a:off x="5576888" y="5118100"/>
            <a:ext cx="249237" cy="155575"/>
            <a:chOff x="567" y="1026"/>
            <a:chExt cx="181" cy="136"/>
          </a:xfrm>
        </p:grpSpPr>
        <p:sp>
          <p:nvSpPr>
            <p:cNvPr id="43100" name="Line 92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101" name="Line 93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102" name="Line 94"/>
          <p:cNvSpPr>
            <a:spLocks noChangeShapeType="1"/>
          </p:cNvSpPr>
          <p:nvPr/>
        </p:nvSpPr>
        <p:spPr bwMode="auto">
          <a:xfrm flipH="1">
            <a:off x="6400800" y="4038600"/>
            <a:ext cx="1143000" cy="1143000"/>
          </a:xfrm>
          <a:prstGeom prst="line">
            <a:avLst/>
          </a:prstGeom>
          <a:noFill/>
          <a:ln w="117475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103" name="Line 95"/>
          <p:cNvSpPr>
            <a:spLocks noChangeShapeType="1"/>
          </p:cNvSpPr>
          <p:nvPr/>
        </p:nvSpPr>
        <p:spPr bwMode="auto">
          <a:xfrm flipV="1">
            <a:off x="7461250" y="3462338"/>
            <a:ext cx="301625" cy="661987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104" name="Line 96"/>
          <p:cNvSpPr>
            <a:spLocks noChangeShapeType="1"/>
          </p:cNvSpPr>
          <p:nvPr/>
        </p:nvSpPr>
        <p:spPr bwMode="auto">
          <a:xfrm flipH="1">
            <a:off x="6781800" y="3462338"/>
            <a:ext cx="1017588" cy="2100262"/>
          </a:xfrm>
          <a:prstGeom prst="line">
            <a:avLst/>
          </a:prstGeom>
          <a:noFill/>
          <a:ln w="1174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6" name="Group 97"/>
          <p:cNvGrpSpPr>
            <a:grpSpLocks/>
          </p:cNvGrpSpPr>
          <p:nvPr/>
        </p:nvGrpSpPr>
        <p:grpSpPr bwMode="auto">
          <a:xfrm>
            <a:off x="7467600" y="3886200"/>
            <a:ext cx="212725" cy="157163"/>
            <a:chOff x="567" y="1026"/>
            <a:chExt cx="181" cy="136"/>
          </a:xfrm>
        </p:grpSpPr>
        <p:sp>
          <p:nvSpPr>
            <p:cNvPr id="43106" name="Line 98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107" name="Line 99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108" name="Line 100"/>
          <p:cNvSpPr>
            <a:spLocks noChangeShapeType="1"/>
          </p:cNvSpPr>
          <p:nvPr/>
        </p:nvSpPr>
        <p:spPr bwMode="auto">
          <a:xfrm flipH="1">
            <a:off x="8780463" y="3627438"/>
            <a:ext cx="130175" cy="29845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109" name="Line 101"/>
          <p:cNvSpPr>
            <a:spLocks noChangeShapeType="1"/>
          </p:cNvSpPr>
          <p:nvPr/>
        </p:nvSpPr>
        <p:spPr bwMode="auto">
          <a:xfrm flipV="1">
            <a:off x="8816975" y="3627438"/>
            <a:ext cx="114300" cy="29845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43110" name="Picture 102" descr="D:\Буквы\img01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152" t="19331" r="19698" b="30624"/>
          <a:stretch>
            <a:fillRect/>
          </a:stretch>
        </p:blipFill>
        <p:spPr bwMode="auto">
          <a:xfrm>
            <a:off x="6858000" y="304800"/>
            <a:ext cx="2286000" cy="1276350"/>
          </a:xfrm>
          <a:prstGeom prst="rect">
            <a:avLst/>
          </a:prstGeom>
          <a:noFill/>
        </p:spPr>
      </p:pic>
      <p:grpSp>
        <p:nvGrpSpPr>
          <p:cNvPr id="17" name="Group 103"/>
          <p:cNvGrpSpPr>
            <a:grpSpLocks/>
          </p:cNvGrpSpPr>
          <p:nvPr/>
        </p:nvGrpSpPr>
        <p:grpSpPr bwMode="auto">
          <a:xfrm>
            <a:off x="8686800" y="3886200"/>
            <a:ext cx="214313" cy="157163"/>
            <a:chOff x="567" y="1026"/>
            <a:chExt cx="181" cy="136"/>
          </a:xfrm>
        </p:grpSpPr>
        <p:sp>
          <p:nvSpPr>
            <p:cNvPr id="43112" name="Line 104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113" name="Line 105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42" name="Line 34"/>
          <p:cNvSpPr>
            <a:spLocks noChangeShapeType="1"/>
          </p:cNvSpPr>
          <p:nvPr/>
        </p:nvSpPr>
        <p:spPr bwMode="auto">
          <a:xfrm flipH="1">
            <a:off x="2819400" y="2590800"/>
            <a:ext cx="2133600" cy="2438400"/>
          </a:xfrm>
          <a:prstGeom prst="line">
            <a:avLst/>
          </a:prstGeom>
          <a:noFill/>
          <a:ln w="117475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114" name="Line 106"/>
          <p:cNvSpPr>
            <a:spLocks noChangeShapeType="1"/>
          </p:cNvSpPr>
          <p:nvPr/>
        </p:nvSpPr>
        <p:spPr bwMode="auto">
          <a:xfrm flipV="1">
            <a:off x="2590800" y="5029200"/>
            <a:ext cx="228600" cy="5334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8" name="Group 107"/>
          <p:cNvGrpSpPr>
            <a:grpSpLocks/>
          </p:cNvGrpSpPr>
          <p:nvPr/>
        </p:nvGrpSpPr>
        <p:grpSpPr bwMode="auto">
          <a:xfrm>
            <a:off x="1295400" y="4953000"/>
            <a:ext cx="381000" cy="304800"/>
            <a:chOff x="567" y="1026"/>
            <a:chExt cx="181" cy="136"/>
          </a:xfrm>
        </p:grpSpPr>
        <p:sp>
          <p:nvSpPr>
            <p:cNvPr id="43116" name="Line 108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117" name="Line 109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9" name="Group 110"/>
          <p:cNvGrpSpPr>
            <a:grpSpLocks/>
          </p:cNvGrpSpPr>
          <p:nvPr/>
        </p:nvGrpSpPr>
        <p:grpSpPr bwMode="auto">
          <a:xfrm>
            <a:off x="2590800" y="4876800"/>
            <a:ext cx="381000" cy="304800"/>
            <a:chOff x="567" y="1026"/>
            <a:chExt cx="181" cy="136"/>
          </a:xfrm>
        </p:grpSpPr>
        <p:sp>
          <p:nvSpPr>
            <p:cNvPr id="43119" name="Line 111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120" name="Line 112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" name="Group 113"/>
          <p:cNvGrpSpPr>
            <a:grpSpLocks/>
          </p:cNvGrpSpPr>
          <p:nvPr/>
        </p:nvGrpSpPr>
        <p:grpSpPr bwMode="auto">
          <a:xfrm>
            <a:off x="762000" y="2133600"/>
            <a:ext cx="431800" cy="360363"/>
            <a:chOff x="567" y="1026"/>
            <a:chExt cx="181" cy="136"/>
          </a:xfrm>
        </p:grpSpPr>
        <p:sp>
          <p:nvSpPr>
            <p:cNvPr id="43122" name="Line 114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123" name="Line 115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1" name="Group 116"/>
          <p:cNvGrpSpPr>
            <a:grpSpLocks/>
          </p:cNvGrpSpPr>
          <p:nvPr/>
        </p:nvGrpSpPr>
        <p:grpSpPr bwMode="auto">
          <a:xfrm>
            <a:off x="6096000" y="2286000"/>
            <a:ext cx="431800" cy="360363"/>
            <a:chOff x="567" y="1026"/>
            <a:chExt cx="181" cy="136"/>
          </a:xfrm>
        </p:grpSpPr>
        <p:sp>
          <p:nvSpPr>
            <p:cNvPr id="43125" name="Line 117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126" name="Line 118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70" name="AutoShape 62"/>
          <p:cNvSpPr>
            <a:spLocks noChangeArrowheads="1"/>
          </p:cNvSpPr>
          <p:nvPr/>
        </p:nvSpPr>
        <p:spPr bwMode="auto">
          <a:xfrm>
            <a:off x="6186488" y="3852863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91" name="Line 83"/>
          <p:cNvSpPr>
            <a:spLocks noChangeShapeType="1"/>
          </p:cNvSpPr>
          <p:nvPr/>
        </p:nvSpPr>
        <p:spPr bwMode="auto">
          <a:xfrm flipH="1">
            <a:off x="7010400" y="4038600"/>
            <a:ext cx="1143000" cy="1143000"/>
          </a:xfrm>
          <a:prstGeom prst="line">
            <a:avLst/>
          </a:prstGeom>
          <a:noFill/>
          <a:ln w="117475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127" name="Line 119"/>
          <p:cNvSpPr>
            <a:spLocks noChangeShapeType="1"/>
          </p:cNvSpPr>
          <p:nvPr/>
        </p:nvSpPr>
        <p:spPr bwMode="auto">
          <a:xfrm flipV="1">
            <a:off x="6858000" y="5181600"/>
            <a:ext cx="152400" cy="3810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93" name="Line 85"/>
          <p:cNvSpPr>
            <a:spLocks noChangeShapeType="1"/>
          </p:cNvSpPr>
          <p:nvPr/>
        </p:nvSpPr>
        <p:spPr bwMode="auto">
          <a:xfrm flipH="1">
            <a:off x="7573963" y="3560763"/>
            <a:ext cx="790575" cy="1722437"/>
          </a:xfrm>
          <a:prstGeom prst="line">
            <a:avLst/>
          </a:prstGeom>
          <a:noFill/>
          <a:ln w="1174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2" name="Group 86"/>
          <p:cNvGrpSpPr>
            <a:grpSpLocks/>
          </p:cNvGrpSpPr>
          <p:nvPr/>
        </p:nvGrpSpPr>
        <p:grpSpPr bwMode="auto">
          <a:xfrm>
            <a:off x="8001000" y="3886200"/>
            <a:ext cx="214313" cy="157163"/>
            <a:chOff x="567" y="1026"/>
            <a:chExt cx="181" cy="136"/>
          </a:xfrm>
        </p:grpSpPr>
        <p:sp>
          <p:nvSpPr>
            <p:cNvPr id="43095" name="Line 87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096" name="Line 88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3" name="Group 121"/>
          <p:cNvGrpSpPr>
            <a:grpSpLocks/>
          </p:cNvGrpSpPr>
          <p:nvPr/>
        </p:nvGrpSpPr>
        <p:grpSpPr bwMode="auto">
          <a:xfrm>
            <a:off x="6248400" y="5105400"/>
            <a:ext cx="214313" cy="157163"/>
            <a:chOff x="567" y="1026"/>
            <a:chExt cx="181" cy="136"/>
          </a:xfrm>
        </p:grpSpPr>
        <p:sp>
          <p:nvSpPr>
            <p:cNvPr id="43130" name="Line 122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131" name="Line 123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4" name="Group 124"/>
          <p:cNvGrpSpPr>
            <a:grpSpLocks/>
          </p:cNvGrpSpPr>
          <p:nvPr/>
        </p:nvGrpSpPr>
        <p:grpSpPr bwMode="auto">
          <a:xfrm>
            <a:off x="6858000" y="5105400"/>
            <a:ext cx="214313" cy="157163"/>
            <a:chOff x="567" y="1026"/>
            <a:chExt cx="181" cy="136"/>
          </a:xfrm>
        </p:grpSpPr>
        <p:sp>
          <p:nvSpPr>
            <p:cNvPr id="43133" name="Line 125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134" name="Line 126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43135" name="Picture 127" descr="3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5181600"/>
            <a:ext cx="609600" cy="349250"/>
          </a:xfrm>
          <a:prstGeom prst="rect">
            <a:avLst/>
          </a:prstGeom>
          <a:noFill/>
        </p:spPr>
      </p:pic>
      <p:pic>
        <p:nvPicPr>
          <p:cNvPr id="43136" name="Picture 128" descr="3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5181600"/>
            <a:ext cx="609600" cy="349250"/>
          </a:xfrm>
          <a:prstGeom prst="rect">
            <a:avLst/>
          </a:prstGeom>
          <a:noFill/>
        </p:spPr>
      </p:pic>
      <p:sp>
        <p:nvSpPr>
          <p:cNvPr id="43137" name="Text Box 129"/>
          <p:cNvSpPr txBox="1">
            <a:spLocks noChangeArrowheads="1"/>
          </p:cNvSpPr>
          <p:nvPr/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00" i="1"/>
              <a:t>Марабаева Л.А</a:t>
            </a:r>
            <a:r>
              <a:rPr lang="ru-RU" sz="800" i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3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3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3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3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3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3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3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3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3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4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3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43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43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43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43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4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4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5" dur="500"/>
                                        <p:tgtEl>
                                          <p:spTgt spid="4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4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4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4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7" dur="500"/>
                                        <p:tgtEl>
                                          <p:spTgt spid="4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4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4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00"/>
                            </p:stCondLst>
                            <p:childTnLst>
                              <p:par>
                                <p:cTn id="2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00"/>
                                        <p:tgtEl>
                                          <p:spTgt spid="4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0" dur="500"/>
                                        <p:tgtEl>
                                          <p:spTgt spid="4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500"/>
                            </p:stCondLst>
                            <p:childTnLst>
                              <p:par>
                                <p:cTn id="2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00"/>
                                        <p:tgtEl>
                                          <p:spTgt spid="4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9" dur="500"/>
                                        <p:tgtEl>
                                          <p:spTgt spid="4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4" dur="500"/>
                                        <p:tgtEl>
                                          <p:spTgt spid="4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500"/>
                                        <p:tgtEl>
                                          <p:spTgt spid="4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4" dur="500"/>
                                        <p:tgtEl>
                                          <p:spTgt spid="4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"/>
                            </p:stCondLst>
                            <p:childTnLst>
                              <p:par>
                                <p:cTn id="2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8" dur="500"/>
                                        <p:tgtEl>
                                          <p:spTgt spid="4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4" grpId="0" animBg="1"/>
      <p:bldP spid="43027" grpId="0" animBg="1"/>
      <p:bldP spid="43030" grpId="0" animBg="1"/>
      <p:bldP spid="43034" grpId="0" animBg="1"/>
      <p:bldP spid="43035" grpId="0" animBg="1"/>
      <p:bldP spid="43041" grpId="0" animBg="1"/>
      <p:bldP spid="43043" grpId="0" animBg="1"/>
      <p:bldP spid="43044" grpId="0" animBg="1"/>
      <p:bldP spid="43048" grpId="0" animBg="1"/>
      <p:bldP spid="43053" grpId="0" animBg="1"/>
      <p:bldP spid="43054" grpId="0" animBg="1"/>
      <p:bldP spid="43055" grpId="0" animBg="1"/>
      <p:bldP spid="43065" grpId="0" animBg="1"/>
      <p:bldP spid="43066" grpId="0" animBg="1"/>
      <p:bldP spid="43077" grpId="0" animBg="1"/>
      <p:bldP spid="43080" grpId="0" animBg="1"/>
      <p:bldP spid="43082" grpId="0" animBg="1"/>
      <p:bldP spid="43086" grpId="0" animBg="1"/>
      <p:bldP spid="43087" grpId="0" animBg="1"/>
      <p:bldP spid="43092" grpId="0" animBg="1"/>
      <p:bldP spid="43097" grpId="0" animBg="1"/>
      <p:bldP spid="43102" grpId="0" animBg="1"/>
      <p:bldP spid="43103" grpId="0" animBg="1"/>
      <p:bldP spid="43104" grpId="0" animBg="1"/>
      <p:bldP spid="43108" grpId="0" animBg="1"/>
      <p:bldP spid="43109" grpId="0" animBg="1"/>
      <p:bldP spid="43042" grpId="0" animBg="1"/>
      <p:bldP spid="43114" grpId="0" animBg="1"/>
      <p:bldP spid="43070" grpId="0" animBg="1"/>
      <p:bldP spid="43091" grpId="0" animBg="1"/>
      <p:bldP spid="43127" grpId="0" animBg="1"/>
      <p:bldP spid="4309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/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 flipH="1">
            <a:off x="9906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0" y="3505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0" y="4343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0" y="2743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7418" name="Picture 10" descr="D:\Буквы\img0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918" t="19334" r="26363" b="15634"/>
          <a:stretch>
            <a:fillRect/>
          </a:stretch>
        </p:blipFill>
        <p:spPr bwMode="auto">
          <a:xfrm>
            <a:off x="7086600" y="304800"/>
            <a:ext cx="2057400" cy="1981200"/>
          </a:xfrm>
          <a:prstGeom prst="rect">
            <a:avLst/>
          </a:prstGeom>
          <a:noFill/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352800" y="533400"/>
            <a:ext cx="1828800" cy="990600"/>
            <a:chOff x="3470" y="2205"/>
            <a:chExt cx="862" cy="545"/>
          </a:xfrm>
        </p:grpSpPr>
        <p:sp>
          <p:nvSpPr>
            <p:cNvPr id="17420" name="Oval 12"/>
            <p:cNvSpPr>
              <a:spLocks noChangeArrowheads="1"/>
            </p:cNvSpPr>
            <p:nvPr/>
          </p:nvSpPr>
          <p:spPr bwMode="auto">
            <a:xfrm>
              <a:off x="3560" y="2205"/>
              <a:ext cx="680" cy="499"/>
            </a:xfrm>
            <a:prstGeom prst="ellipse">
              <a:avLst/>
            </a:prstGeom>
            <a:noFill/>
            <a:ln w="1143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21" name="Rectangle 13"/>
            <p:cNvSpPr>
              <a:spLocks noChangeArrowheads="1"/>
            </p:cNvSpPr>
            <p:nvPr/>
          </p:nvSpPr>
          <p:spPr bwMode="auto">
            <a:xfrm rot="493204">
              <a:off x="3470" y="2387"/>
              <a:ext cx="862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4572000" y="914400"/>
            <a:ext cx="457200" cy="1066800"/>
          </a:xfrm>
          <a:prstGeom prst="line">
            <a:avLst/>
          </a:prstGeom>
          <a:noFill/>
          <a:ln w="1047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 flipH="1">
            <a:off x="3733800" y="2514600"/>
            <a:ext cx="609600" cy="1524000"/>
          </a:xfrm>
          <a:prstGeom prst="line">
            <a:avLst/>
          </a:prstGeom>
          <a:noFill/>
          <a:ln w="1047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 flipH="1">
            <a:off x="3733800" y="1981200"/>
            <a:ext cx="914400" cy="228600"/>
          </a:xfrm>
          <a:prstGeom prst="line">
            <a:avLst/>
          </a:prstGeom>
          <a:noFill/>
          <a:ln w="111125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 flipH="1" flipV="1">
            <a:off x="3733800" y="2209800"/>
            <a:ext cx="609600" cy="304800"/>
          </a:xfrm>
          <a:prstGeom prst="line">
            <a:avLst/>
          </a:prstGeom>
          <a:noFill/>
          <a:ln w="111125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4343400" y="1828800"/>
            <a:ext cx="503238" cy="360363"/>
            <a:chOff x="567" y="1026"/>
            <a:chExt cx="181" cy="136"/>
          </a:xfrm>
        </p:grpSpPr>
        <p:sp>
          <p:nvSpPr>
            <p:cNvPr id="17430" name="Line 22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31" name="Line 23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35" name="Line 27"/>
          <p:cNvSpPr>
            <a:spLocks noChangeShapeType="1"/>
          </p:cNvSpPr>
          <p:nvPr/>
        </p:nvSpPr>
        <p:spPr bwMode="auto">
          <a:xfrm flipV="1">
            <a:off x="3352800" y="685800"/>
            <a:ext cx="304800" cy="6858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33" name="AutoShape 25"/>
          <p:cNvSpPr>
            <a:spLocks noChangeArrowheads="1"/>
          </p:cNvSpPr>
          <p:nvPr/>
        </p:nvSpPr>
        <p:spPr bwMode="auto">
          <a:xfrm>
            <a:off x="3276600" y="12954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3352800" y="533400"/>
            <a:ext cx="503238" cy="360363"/>
            <a:chOff x="567" y="1026"/>
            <a:chExt cx="181" cy="136"/>
          </a:xfrm>
        </p:grpSpPr>
        <p:sp>
          <p:nvSpPr>
            <p:cNvPr id="17437" name="Line 29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38" name="Line 30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4724400" y="685800"/>
            <a:ext cx="503238" cy="360363"/>
            <a:chOff x="567" y="1026"/>
            <a:chExt cx="181" cy="136"/>
          </a:xfrm>
        </p:grpSpPr>
        <p:sp>
          <p:nvSpPr>
            <p:cNvPr id="17440" name="Line 32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41" name="Line 33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42" name="Line 34"/>
          <p:cNvSpPr>
            <a:spLocks noChangeShapeType="1"/>
          </p:cNvSpPr>
          <p:nvPr/>
        </p:nvSpPr>
        <p:spPr bwMode="auto">
          <a:xfrm>
            <a:off x="2743200" y="14478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43" name="Freeform 35"/>
          <p:cNvSpPr>
            <a:spLocks/>
          </p:cNvSpPr>
          <p:nvPr/>
        </p:nvSpPr>
        <p:spPr bwMode="auto">
          <a:xfrm>
            <a:off x="2362200" y="3733800"/>
            <a:ext cx="1371600" cy="546100"/>
          </a:xfrm>
          <a:custGeom>
            <a:avLst/>
            <a:gdLst/>
            <a:ahLst/>
            <a:cxnLst>
              <a:cxn ang="0">
                <a:pos x="864" y="192"/>
              </a:cxn>
              <a:cxn ang="0">
                <a:pos x="768" y="288"/>
              </a:cxn>
              <a:cxn ang="0">
                <a:pos x="624" y="336"/>
              </a:cxn>
              <a:cxn ang="0">
                <a:pos x="336" y="336"/>
              </a:cxn>
              <a:cxn ang="0">
                <a:pos x="144" y="288"/>
              </a:cxn>
              <a:cxn ang="0">
                <a:pos x="48" y="144"/>
              </a:cxn>
              <a:cxn ang="0">
                <a:pos x="0" y="0"/>
              </a:cxn>
            </a:cxnLst>
            <a:rect l="0" t="0" r="r" b="b"/>
            <a:pathLst>
              <a:path w="864" h="344">
                <a:moveTo>
                  <a:pt x="864" y="192"/>
                </a:moveTo>
                <a:cubicBezTo>
                  <a:pt x="836" y="228"/>
                  <a:pt x="808" y="264"/>
                  <a:pt x="768" y="288"/>
                </a:cubicBezTo>
                <a:cubicBezTo>
                  <a:pt x="728" y="312"/>
                  <a:pt x="696" y="328"/>
                  <a:pt x="624" y="336"/>
                </a:cubicBezTo>
                <a:cubicBezTo>
                  <a:pt x="552" y="344"/>
                  <a:pt x="416" y="344"/>
                  <a:pt x="336" y="336"/>
                </a:cubicBezTo>
                <a:cubicBezTo>
                  <a:pt x="256" y="328"/>
                  <a:pt x="192" y="320"/>
                  <a:pt x="144" y="288"/>
                </a:cubicBezTo>
                <a:cubicBezTo>
                  <a:pt x="96" y="256"/>
                  <a:pt x="72" y="192"/>
                  <a:pt x="48" y="144"/>
                </a:cubicBezTo>
                <a:cubicBezTo>
                  <a:pt x="24" y="96"/>
                  <a:pt x="12" y="48"/>
                  <a:pt x="0" y="0"/>
                </a:cubicBezTo>
              </a:path>
            </a:pathLst>
          </a:custGeom>
          <a:noFill/>
          <a:ln w="114300">
            <a:solidFill>
              <a:srgbClr val="66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5181600" y="6096000"/>
            <a:ext cx="862013" cy="609600"/>
            <a:chOff x="567" y="2931"/>
            <a:chExt cx="726" cy="544"/>
          </a:xfrm>
        </p:grpSpPr>
        <p:sp>
          <p:nvSpPr>
            <p:cNvPr id="17445" name="Oval 37"/>
            <p:cNvSpPr>
              <a:spLocks noChangeArrowheads="1"/>
            </p:cNvSpPr>
            <p:nvPr/>
          </p:nvSpPr>
          <p:spPr bwMode="auto">
            <a:xfrm rot="1872103">
              <a:off x="567" y="2976"/>
              <a:ext cx="577" cy="499"/>
            </a:xfrm>
            <a:prstGeom prst="ellipse">
              <a:avLst/>
            </a:prstGeom>
            <a:noFill/>
            <a:ln w="1270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46" name="Rectangle 38"/>
            <p:cNvSpPr>
              <a:spLocks noChangeArrowheads="1"/>
            </p:cNvSpPr>
            <p:nvPr/>
          </p:nvSpPr>
          <p:spPr bwMode="auto">
            <a:xfrm rot="1471967">
              <a:off x="567" y="2931"/>
              <a:ext cx="726" cy="3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7454" name="Line 46"/>
          <p:cNvSpPr>
            <a:spLocks noChangeShapeType="1"/>
          </p:cNvSpPr>
          <p:nvPr/>
        </p:nvSpPr>
        <p:spPr bwMode="auto">
          <a:xfrm flipH="1">
            <a:off x="5791200" y="4191000"/>
            <a:ext cx="990600" cy="2497138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5638800" y="2971800"/>
            <a:ext cx="431800" cy="360363"/>
            <a:chOff x="567" y="1026"/>
            <a:chExt cx="181" cy="136"/>
          </a:xfrm>
        </p:grpSpPr>
        <p:sp>
          <p:nvSpPr>
            <p:cNvPr id="17456" name="Line 48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57" name="Line 49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60" name="AutoShape 52"/>
          <p:cNvSpPr>
            <a:spLocks noChangeArrowheads="1"/>
          </p:cNvSpPr>
          <p:nvPr/>
        </p:nvSpPr>
        <p:spPr bwMode="auto">
          <a:xfrm>
            <a:off x="5791200" y="30480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61" name="Line 53"/>
          <p:cNvSpPr>
            <a:spLocks noChangeShapeType="1"/>
          </p:cNvSpPr>
          <p:nvPr/>
        </p:nvSpPr>
        <p:spPr bwMode="auto">
          <a:xfrm flipH="1">
            <a:off x="5562600" y="3581400"/>
            <a:ext cx="2133600" cy="18288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64" name="Line 56"/>
          <p:cNvSpPr>
            <a:spLocks noChangeShapeType="1"/>
          </p:cNvSpPr>
          <p:nvPr/>
        </p:nvSpPr>
        <p:spPr bwMode="auto">
          <a:xfrm flipV="1">
            <a:off x="5181600" y="5334000"/>
            <a:ext cx="457200" cy="10668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66" name="Line 58"/>
          <p:cNvSpPr>
            <a:spLocks noChangeShapeType="1"/>
          </p:cNvSpPr>
          <p:nvPr/>
        </p:nvSpPr>
        <p:spPr bwMode="auto">
          <a:xfrm flipH="1">
            <a:off x="6248400" y="3810000"/>
            <a:ext cx="685800" cy="152400"/>
          </a:xfrm>
          <a:prstGeom prst="line">
            <a:avLst/>
          </a:prstGeom>
          <a:noFill/>
          <a:ln w="111125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67" name="Line 59"/>
          <p:cNvSpPr>
            <a:spLocks noChangeShapeType="1"/>
          </p:cNvSpPr>
          <p:nvPr/>
        </p:nvSpPr>
        <p:spPr bwMode="auto">
          <a:xfrm flipH="1" flipV="1">
            <a:off x="6248400" y="3962400"/>
            <a:ext cx="533400" cy="228600"/>
          </a:xfrm>
          <a:prstGeom prst="line">
            <a:avLst/>
          </a:prstGeom>
          <a:noFill/>
          <a:ln w="111125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71" name="Line 63"/>
          <p:cNvSpPr>
            <a:spLocks noChangeShapeType="1"/>
          </p:cNvSpPr>
          <p:nvPr/>
        </p:nvSpPr>
        <p:spPr bwMode="auto">
          <a:xfrm flipH="1">
            <a:off x="6858000" y="3048000"/>
            <a:ext cx="304800" cy="7620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72" name="Freeform 64"/>
          <p:cNvSpPr>
            <a:spLocks/>
          </p:cNvSpPr>
          <p:nvPr/>
        </p:nvSpPr>
        <p:spPr bwMode="auto">
          <a:xfrm>
            <a:off x="6019800" y="2743200"/>
            <a:ext cx="1181100" cy="330200"/>
          </a:xfrm>
          <a:custGeom>
            <a:avLst/>
            <a:gdLst/>
            <a:ahLst/>
            <a:cxnLst>
              <a:cxn ang="0">
                <a:pos x="0" y="112"/>
              </a:cxn>
              <a:cxn ang="0">
                <a:pos x="48" y="64"/>
              </a:cxn>
              <a:cxn ang="0">
                <a:pos x="144" y="16"/>
              </a:cxn>
              <a:cxn ang="0">
                <a:pos x="576" y="16"/>
              </a:cxn>
              <a:cxn ang="0">
                <a:pos x="720" y="112"/>
              </a:cxn>
              <a:cxn ang="0">
                <a:pos x="720" y="208"/>
              </a:cxn>
            </a:cxnLst>
            <a:rect l="0" t="0" r="r" b="b"/>
            <a:pathLst>
              <a:path w="744" h="208">
                <a:moveTo>
                  <a:pt x="0" y="112"/>
                </a:moveTo>
                <a:cubicBezTo>
                  <a:pt x="12" y="96"/>
                  <a:pt x="24" y="80"/>
                  <a:pt x="48" y="64"/>
                </a:cubicBezTo>
                <a:cubicBezTo>
                  <a:pt x="72" y="48"/>
                  <a:pt x="56" y="24"/>
                  <a:pt x="144" y="16"/>
                </a:cubicBezTo>
                <a:cubicBezTo>
                  <a:pt x="232" y="8"/>
                  <a:pt x="480" y="0"/>
                  <a:pt x="576" y="16"/>
                </a:cubicBezTo>
                <a:cubicBezTo>
                  <a:pt x="672" y="32"/>
                  <a:pt x="696" y="80"/>
                  <a:pt x="720" y="112"/>
                </a:cubicBezTo>
                <a:cubicBezTo>
                  <a:pt x="744" y="144"/>
                  <a:pt x="732" y="176"/>
                  <a:pt x="720" y="208"/>
                </a:cubicBezTo>
              </a:path>
            </a:pathLst>
          </a:custGeom>
          <a:noFill/>
          <a:ln w="1143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73" name="Line 65"/>
          <p:cNvSpPr>
            <a:spLocks noChangeShapeType="1"/>
          </p:cNvSpPr>
          <p:nvPr/>
        </p:nvSpPr>
        <p:spPr bwMode="auto">
          <a:xfrm flipV="1">
            <a:off x="5943600" y="2895600"/>
            <a:ext cx="76200" cy="2286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8" name="Group 60"/>
          <p:cNvGrpSpPr>
            <a:grpSpLocks/>
          </p:cNvGrpSpPr>
          <p:nvPr/>
        </p:nvGrpSpPr>
        <p:grpSpPr bwMode="auto">
          <a:xfrm>
            <a:off x="6629400" y="3581400"/>
            <a:ext cx="503238" cy="360363"/>
            <a:chOff x="567" y="1026"/>
            <a:chExt cx="181" cy="136"/>
          </a:xfrm>
        </p:grpSpPr>
        <p:sp>
          <p:nvSpPr>
            <p:cNvPr id="17469" name="Line 61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70" name="Line 62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78" name="Rectangle 70"/>
          <p:cNvSpPr>
            <a:spLocks noChangeArrowheads="1"/>
          </p:cNvSpPr>
          <p:nvPr/>
        </p:nvSpPr>
        <p:spPr bwMode="auto">
          <a:xfrm>
            <a:off x="2286000" y="3657600"/>
            <a:ext cx="6858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9" name="Group 66"/>
          <p:cNvGrpSpPr>
            <a:grpSpLocks/>
          </p:cNvGrpSpPr>
          <p:nvPr/>
        </p:nvGrpSpPr>
        <p:grpSpPr bwMode="auto">
          <a:xfrm>
            <a:off x="2133600" y="3657600"/>
            <a:ext cx="503238" cy="360363"/>
            <a:chOff x="567" y="1026"/>
            <a:chExt cx="181" cy="136"/>
          </a:xfrm>
        </p:grpSpPr>
        <p:sp>
          <p:nvSpPr>
            <p:cNvPr id="17475" name="Line 67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76" name="Line 68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Group 71"/>
          <p:cNvGrpSpPr>
            <a:grpSpLocks/>
          </p:cNvGrpSpPr>
          <p:nvPr/>
        </p:nvGrpSpPr>
        <p:grpSpPr bwMode="auto">
          <a:xfrm>
            <a:off x="5562600" y="6553200"/>
            <a:ext cx="457200" cy="304800"/>
            <a:chOff x="567" y="1026"/>
            <a:chExt cx="181" cy="136"/>
          </a:xfrm>
        </p:grpSpPr>
        <p:sp>
          <p:nvSpPr>
            <p:cNvPr id="17480" name="Line 72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81" name="Line 73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82" name="Text Box 74"/>
          <p:cNvSpPr txBox="1">
            <a:spLocks noChangeArrowheads="1"/>
          </p:cNvSpPr>
          <p:nvPr/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00" i="1"/>
              <a:t>Марабаева Л.А</a:t>
            </a:r>
            <a:r>
              <a:rPr lang="ru-RU" sz="800" i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7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7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7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17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17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2" grpId="0" animBg="1"/>
      <p:bldP spid="17426" grpId="0" animBg="1"/>
      <p:bldP spid="17427" grpId="0" animBg="1"/>
      <p:bldP spid="17428" grpId="0" animBg="1"/>
      <p:bldP spid="17435" grpId="0" animBg="1"/>
      <p:bldP spid="17433" grpId="0" animBg="1"/>
      <p:bldP spid="17442" grpId="0" animBg="1"/>
      <p:bldP spid="17443" grpId="0" animBg="1"/>
      <p:bldP spid="17454" grpId="0" animBg="1"/>
      <p:bldP spid="17460" grpId="0" animBg="1"/>
      <p:bldP spid="17461" grpId="0" animBg="1"/>
      <p:bldP spid="17464" grpId="0" animBg="1"/>
      <p:bldP spid="17466" grpId="0" animBg="1"/>
      <p:bldP spid="17467" grpId="0" animBg="1"/>
      <p:bldP spid="17471" grpId="0" animBg="1"/>
      <p:bldP spid="17472" grpId="0" animBg="1"/>
      <p:bldP spid="1747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3" name="Line 19"/>
          <p:cNvSpPr>
            <a:spLocks noChangeShapeType="1"/>
          </p:cNvSpPr>
          <p:nvPr/>
        </p:nvSpPr>
        <p:spPr bwMode="auto">
          <a:xfrm flipV="1">
            <a:off x="6588125" y="3429000"/>
            <a:ext cx="431800" cy="1008063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93" name="Oval 9"/>
          <p:cNvSpPr>
            <a:spLocks noChangeArrowheads="1"/>
          </p:cNvSpPr>
          <p:nvPr/>
        </p:nvSpPr>
        <p:spPr bwMode="auto">
          <a:xfrm rot="1937574">
            <a:off x="6372225" y="4652963"/>
            <a:ext cx="581025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02" name="Oval 18"/>
          <p:cNvSpPr>
            <a:spLocks noChangeArrowheads="1"/>
          </p:cNvSpPr>
          <p:nvPr/>
        </p:nvSpPr>
        <p:spPr bwMode="auto">
          <a:xfrm rot="1937574">
            <a:off x="5076825" y="4652963"/>
            <a:ext cx="581025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 rot="12019435" flipV="1">
            <a:off x="6167438" y="4583113"/>
            <a:ext cx="1152525" cy="719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86" name="Line 2"/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 flipH="1">
            <a:off x="6858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 rot="12019435" flipV="1">
            <a:off x="4862513" y="4594225"/>
            <a:ext cx="1152525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 flipH="1">
            <a:off x="6732588" y="4437063"/>
            <a:ext cx="1079500" cy="1008062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 flipH="1">
            <a:off x="5003800" y="3429000"/>
            <a:ext cx="792163" cy="1871663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 flipH="1">
            <a:off x="6300788" y="3429000"/>
            <a:ext cx="792162" cy="1871663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 flipH="1">
            <a:off x="5580063" y="4437063"/>
            <a:ext cx="1081087" cy="936625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07" name="AutoShape 23"/>
          <p:cNvSpPr>
            <a:spLocks noChangeArrowheads="1"/>
          </p:cNvSpPr>
          <p:nvPr/>
        </p:nvSpPr>
        <p:spPr bwMode="auto">
          <a:xfrm>
            <a:off x="5651500" y="3357563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08" name="Line 24"/>
          <p:cNvSpPr>
            <a:spLocks noChangeShapeType="1"/>
          </p:cNvSpPr>
          <p:nvPr/>
        </p:nvSpPr>
        <p:spPr bwMode="auto">
          <a:xfrm flipV="1">
            <a:off x="3962400" y="1219200"/>
            <a:ext cx="914400" cy="22860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09" name="Oval 25"/>
          <p:cNvSpPr>
            <a:spLocks noChangeArrowheads="1"/>
          </p:cNvSpPr>
          <p:nvPr/>
        </p:nvSpPr>
        <p:spPr bwMode="auto">
          <a:xfrm rot="1937574">
            <a:off x="3328988" y="4718050"/>
            <a:ext cx="58102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10" name="Oval 26"/>
          <p:cNvSpPr>
            <a:spLocks noChangeArrowheads="1"/>
          </p:cNvSpPr>
          <p:nvPr/>
        </p:nvSpPr>
        <p:spPr bwMode="auto">
          <a:xfrm rot="1937574">
            <a:off x="1509713" y="4630738"/>
            <a:ext cx="581025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11" name="Rectangle 27"/>
          <p:cNvSpPr>
            <a:spLocks noChangeArrowheads="1"/>
          </p:cNvSpPr>
          <p:nvPr/>
        </p:nvSpPr>
        <p:spPr bwMode="auto">
          <a:xfrm rot="12019435" flipV="1">
            <a:off x="3124200" y="4648200"/>
            <a:ext cx="1152525" cy="719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12" name="Rectangle 28"/>
          <p:cNvSpPr>
            <a:spLocks noChangeArrowheads="1"/>
          </p:cNvSpPr>
          <p:nvPr/>
        </p:nvSpPr>
        <p:spPr bwMode="auto">
          <a:xfrm rot="12019435" flipV="1">
            <a:off x="1295400" y="4572000"/>
            <a:ext cx="1152525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13" name="Line 29"/>
          <p:cNvSpPr>
            <a:spLocks noChangeShapeType="1"/>
          </p:cNvSpPr>
          <p:nvPr/>
        </p:nvSpPr>
        <p:spPr bwMode="auto">
          <a:xfrm flipH="1">
            <a:off x="3689350" y="4419600"/>
            <a:ext cx="1263650" cy="109061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15" name="Line 31"/>
          <p:cNvSpPr>
            <a:spLocks noChangeShapeType="1"/>
          </p:cNvSpPr>
          <p:nvPr/>
        </p:nvSpPr>
        <p:spPr bwMode="auto">
          <a:xfrm flipH="1">
            <a:off x="3257550" y="1219200"/>
            <a:ext cx="1695450" cy="414655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16" name="Line 32"/>
          <p:cNvSpPr>
            <a:spLocks noChangeShapeType="1"/>
          </p:cNvSpPr>
          <p:nvPr/>
        </p:nvSpPr>
        <p:spPr bwMode="auto">
          <a:xfrm flipH="1">
            <a:off x="1981200" y="3429000"/>
            <a:ext cx="1981200" cy="1927225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18" name="Line 34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4648200" y="990600"/>
            <a:ext cx="503238" cy="360363"/>
            <a:chOff x="567" y="1026"/>
            <a:chExt cx="181" cy="136"/>
          </a:xfrm>
        </p:grpSpPr>
        <p:sp>
          <p:nvSpPr>
            <p:cNvPr id="16420" name="Line 36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21" name="Line 37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422" name="Line 38"/>
          <p:cNvSpPr>
            <a:spLocks noChangeShapeType="1"/>
          </p:cNvSpPr>
          <p:nvPr/>
        </p:nvSpPr>
        <p:spPr bwMode="auto">
          <a:xfrm>
            <a:off x="1295400" y="17526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2286000" y="990600"/>
            <a:ext cx="873125" cy="731838"/>
            <a:chOff x="3782" y="2152"/>
            <a:chExt cx="681" cy="461"/>
          </a:xfrm>
        </p:grpSpPr>
        <p:sp>
          <p:nvSpPr>
            <p:cNvPr id="16424" name="Oval 40"/>
            <p:cNvSpPr>
              <a:spLocks noChangeArrowheads="1"/>
            </p:cNvSpPr>
            <p:nvPr/>
          </p:nvSpPr>
          <p:spPr bwMode="auto">
            <a:xfrm rot="-213796">
              <a:off x="3850" y="2152"/>
              <a:ext cx="537" cy="385"/>
            </a:xfrm>
            <a:prstGeom prst="ellipse">
              <a:avLst/>
            </a:prstGeom>
            <a:noFill/>
            <a:ln w="1143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25" name="Rectangle 41"/>
            <p:cNvSpPr>
              <a:spLocks noChangeArrowheads="1"/>
            </p:cNvSpPr>
            <p:nvPr/>
          </p:nvSpPr>
          <p:spPr bwMode="auto">
            <a:xfrm rot="279408">
              <a:off x="3782" y="2288"/>
              <a:ext cx="681" cy="3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6426" name="Line 42"/>
          <p:cNvSpPr>
            <a:spLocks noChangeShapeType="1"/>
          </p:cNvSpPr>
          <p:nvPr/>
        </p:nvSpPr>
        <p:spPr bwMode="auto">
          <a:xfrm flipH="1">
            <a:off x="1828800" y="1062038"/>
            <a:ext cx="673100" cy="614362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27" name="AutoShape 43"/>
          <p:cNvSpPr>
            <a:spLocks noChangeArrowheads="1"/>
          </p:cNvSpPr>
          <p:nvPr/>
        </p:nvSpPr>
        <p:spPr bwMode="auto">
          <a:xfrm>
            <a:off x="1676400" y="16002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14" name="Line 30"/>
          <p:cNvSpPr>
            <a:spLocks noChangeShapeType="1"/>
          </p:cNvSpPr>
          <p:nvPr/>
        </p:nvSpPr>
        <p:spPr bwMode="auto">
          <a:xfrm flipH="1">
            <a:off x="1436688" y="1219200"/>
            <a:ext cx="1611312" cy="4059238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6428" name="Picture 44" descr="D:\Буквы\img02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223" t="14862" r="22221" b="33757"/>
          <a:stretch>
            <a:fillRect/>
          </a:stretch>
        </p:blipFill>
        <p:spPr bwMode="auto">
          <a:xfrm>
            <a:off x="6781800" y="381000"/>
            <a:ext cx="2362200" cy="1589088"/>
          </a:xfrm>
          <a:prstGeom prst="rect">
            <a:avLst/>
          </a:prstGeom>
          <a:noFill/>
        </p:spPr>
      </p:pic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2209800" y="838200"/>
            <a:ext cx="503238" cy="360363"/>
            <a:chOff x="567" y="1026"/>
            <a:chExt cx="181" cy="136"/>
          </a:xfrm>
        </p:grpSpPr>
        <p:sp>
          <p:nvSpPr>
            <p:cNvPr id="16430" name="Line 46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31" name="Line 47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432" name="Text Box 48"/>
          <p:cNvSpPr txBox="1">
            <a:spLocks noChangeArrowheads="1"/>
          </p:cNvSpPr>
          <p:nvPr/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00" i="1"/>
              <a:t>Марабаева Л.А</a:t>
            </a:r>
            <a:r>
              <a:rPr lang="ru-RU" sz="800" i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3" grpId="0" animBg="1"/>
      <p:bldP spid="16393" grpId="0" animBg="1"/>
      <p:bldP spid="16402" grpId="0" animBg="1"/>
      <p:bldP spid="16395" grpId="0" animBg="1"/>
      <p:bldP spid="16396" grpId="0" animBg="1"/>
      <p:bldP spid="16397" grpId="0" animBg="1"/>
      <p:bldP spid="16398" grpId="0" animBg="1"/>
      <p:bldP spid="16407" grpId="0" animBg="1"/>
      <p:bldP spid="16408" grpId="0" animBg="1"/>
      <p:bldP spid="16409" grpId="0" animBg="1"/>
      <p:bldP spid="16410" grpId="0" animBg="1"/>
      <p:bldP spid="16413" grpId="0" animBg="1"/>
      <p:bldP spid="16415" grpId="0" animBg="1"/>
      <p:bldP spid="16416" grpId="0" animBg="1"/>
      <p:bldP spid="16422" grpId="0" animBg="1"/>
      <p:bldP spid="16426" grpId="0" animBg="1"/>
      <p:bldP spid="16427" grpId="0" animBg="1"/>
      <p:bldP spid="164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Line 1028"/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919" name="Line 1031"/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921" name="Line 1033"/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922" name="Line 1034"/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923" name="Line 1035"/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924" name="Line 1036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930" name="Line 1042"/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932" name="Arc 1044"/>
          <p:cNvSpPr>
            <a:spLocks/>
          </p:cNvSpPr>
          <p:nvPr/>
        </p:nvSpPr>
        <p:spPr bwMode="auto">
          <a:xfrm rot="12963864" flipH="1">
            <a:off x="6332538" y="2609850"/>
            <a:ext cx="590550" cy="452438"/>
          </a:xfrm>
          <a:custGeom>
            <a:avLst/>
            <a:gdLst>
              <a:gd name="G0" fmla="+- 15069 0 0"/>
              <a:gd name="G1" fmla="+- 21600 0 0"/>
              <a:gd name="G2" fmla="+- 21600 0 0"/>
              <a:gd name="T0" fmla="*/ 0 w 36669"/>
              <a:gd name="T1" fmla="*/ 6125 h 33310"/>
              <a:gd name="T2" fmla="*/ 33219 w 36669"/>
              <a:gd name="T3" fmla="*/ 33310 h 33310"/>
              <a:gd name="T4" fmla="*/ 15069 w 36669"/>
              <a:gd name="T5" fmla="*/ 21600 h 33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669" h="33310" fill="none" extrusionOk="0">
                <a:moveTo>
                  <a:pt x="-1" y="6124"/>
                </a:moveTo>
                <a:cubicBezTo>
                  <a:pt x="4032" y="2197"/>
                  <a:pt x="9439" y="-1"/>
                  <a:pt x="15069" y="0"/>
                </a:cubicBezTo>
                <a:cubicBezTo>
                  <a:pt x="26998" y="0"/>
                  <a:pt x="36669" y="9670"/>
                  <a:pt x="36669" y="21600"/>
                </a:cubicBezTo>
                <a:cubicBezTo>
                  <a:pt x="36669" y="25753"/>
                  <a:pt x="35471" y="29819"/>
                  <a:pt x="33219" y="33310"/>
                </a:cubicBezTo>
              </a:path>
              <a:path w="36669" h="33310" stroke="0" extrusionOk="0">
                <a:moveTo>
                  <a:pt x="-1" y="6124"/>
                </a:moveTo>
                <a:cubicBezTo>
                  <a:pt x="4032" y="2197"/>
                  <a:pt x="9439" y="-1"/>
                  <a:pt x="15069" y="0"/>
                </a:cubicBezTo>
                <a:cubicBezTo>
                  <a:pt x="26998" y="0"/>
                  <a:pt x="36669" y="9670"/>
                  <a:pt x="36669" y="21600"/>
                </a:cubicBezTo>
                <a:cubicBezTo>
                  <a:pt x="36669" y="25753"/>
                  <a:pt x="35471" y="29819"/>
                  <a:pt x="33219" y="33310"/>
                </a:cubicBezTo>
                <a:lnTo>
                  <a:pt x="15069" y="21600"/>
                </a:lnTo>
                <a:close/>
              </a:path>
            </a:pathLst>
          </a:custGeom>
          <a:noFill/>
          <a:ln w="10795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33" name="AutoShape 1045"/>
          <p:cNvSpPr>
            <a:spLocks noChangeArrowheads="1"/>
          </p:cNvSpPr>
          <p:nvPr/>
        </p:nvSpPr>
        <p:spPr bwMode="auto">
          <a:xfrm>
            <a:off x="6156325" y="2636838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20" name="Line 1032"/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934" name="Line 1046"/>
          <p:cNvSpPr>
            <a:spLocks noChangeShapeType="1"/>
          </p:cNvSpPr>
          <p:nvPr/>
        </p:nvSpPr>
        <p:spPr bwMode="auto">
          <a:xfrm flipV="1">
            <a:off x="6588125" y="3429000"/>
            <a:ext cx="431800" cy="1008063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935" name="Oval 1047"/>
          <p:cNvSpPr>
            <a:spLocks noChangeArrowheads="1"/>
          </p:cNvSpPr>
          <p:nvPr/>
        </p:nvSpPr>
        <p:spPr bwMode="auto">
          <a:xfrm rot="1937574">
            <a:off x="6372225" y="4652963"/>
            <a:ext cx="581025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36" name="Oval 1048"/>
          <p:cNvSpPr>
            <a:spLocks noChangeArrowheads="1"/>
          </p:cNvSpPr>
          <p:nvPr/>
        </p:nvSpPr>
        <p:spPr bwMode="auto">
          <a:xfrm rot="1937574">
            <a:off x="5076825" y="4652963"/>
            <a:ext cx="581025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37" name="Rectangle 1049"/>
          <p:cNvSpPr>
            <a:spLocks noChangeArrowheads="1"/>
          </p:cNvSpPr>
          <p:nvPr/>
        </p:nvSpPr>
        <p:spPr bwMode="auto">
          <a:xfrm rot="12019435" flipV="1">
            <a:off x="6167438" y="4583113"/>
            <a:ext cx="1152525" cy="719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38" name="Rectangle 1050"/>
          <p:cNvSpPr>
            <a:spLocks noChangeArrowheads="1"/>
          </p:cNvSpPr>
          <p:nvPr/>
        </p:nvSpPr>
        <p:spPr bwMode="auto">
          <a:xfrm rot="12019435" flipV="1">
            <a:off x="4862513" y="4594225"/>
            <a:ext cx="1152525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39" name="Line 1051"/>
          <p:cNvSpPr>
            <a:spLocks noChangeShapeType="1"/>
          </p:cNvSpPr>
          <p:nvPr/>
        </p:nvSpPr>
        <p:spPr bwMode="auto">
          <a:xfrm flipH="1">
            <a:off x="6732588" y="4437063"/>
            <a:ext cx="1079500" cy="1008062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940" name="Line 1052"/>
          <p:cNvSpPr>
            <a:spLocks noChangeShapeType="1"/>
          </p:cNvSpPr>
          <p:nvPr/>
        </p:nvSpPr>
        <p:spPr bwMode="auto">
          <a:xfrm flipH="1">
            <a:off x="5003800" y="3429000"/>
            <a:ext cx="792163" cy="1871663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941" name="Line 1053"/>
          <p:cNvSpPr>
            <a:spLocks noChangeShapeType="1"/>
          </p:cNvSpPr>
          <p:nvPr/>
        </p:nvSpPr>
        <p:spPr bwMode="auto">
          <a:xfrm flipH="1">
            <a:off x="6300788" y="3429000"/>
            <a:ext cx="792162" cy="1871663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942" name="Line 1054"/>
          <p:cNvSpPr>
            <a:spLocks noChangeShapeType="1"/>
          </p:cNvSpPr>
          <p:nvPr/>
        </p:nvSpPr>
        <p:spPr bwMode="auto">
          <a:xfrm flipH="1">
            <a:off x="5562600" y="4419600"/>
            <a:ext cx="1066800" cy="936625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943" name="AutoShape 1055"/>
          <p:cNvSpPr>
            <a:spLocks noChangeArrowheads="1"/>
          </p:cNvSpPr>
          <p:nvPr/>
        </p:nvSpPr>
        <p:spPr bwMode="auto">
          <a:xfrm>
            <a:off x="5651500" y="3357563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44" name="Line 1056"/>
          <p:cNvSpPr>
            <a:spLocks noChangeShapeType="1"/>
          </p:cNvSpPr>
          <p:nvPr/>
        </p:nvSpPr>
        <p:spPr bwMode="auto">
          <a:xfrm flipV="1">
            <a:off x="3962400" y="1219200"/>
            <a:ext cx="914400" cy="22098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945" name="Oval 1057"/>
          <p:cNvSpPr>
            <a:spLocks noChangeArrowheads="1"/>
          </p:cNvSpPr>
          <p:nvPr/>
        </p:nvSpPr>
        <p:spPr bwMode="auto">
          <a:xfrm rot="1937574">
            <a:off x="3328988" y="4718050"/>
            <a:ext cx="58102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46" name="Oval 1058"/>
          <p:cNvSpPr>
            <a:spLocks noChangeArrowheads="1"/>
          </p:cNvSpPr>
          <p:nvPr/>
        </p:nvSpPr>
        <p:spPr bwMode="auto">
          <a:xfrm rot="1937574">
            <a:off x="1281113" y="4706938"/>
            <a:ext cx="581025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47" name="Rectangle 1059"/>
          <p:cNvSpPr>
            <a:spLocks noChangeArrowheads="1"/>
          </p:cNvSpPr>
          <p:nvPr/>
        </p:nvSpPr>
        <p:spPr bwMode="auto">
          <a:xfrm rot="12019435" flipV="1">
            <a:off x="3124200" y="4648200"/>
            <a:ext cx="1152525" cy="719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48" name="Rectangle 1060"/>
          <p:cNvSpPr>
            <a:spLocks noChangeArrowheads="1"/>
          </p:cNvSpPr>
          <p:nvPr/>
        </p:nvSpPr>
        <p:spPr bwMode="auto">
          <a:xfrm rot="12019435" flipV="1">
            <a:off x="1066800" y="4648200"/>
            <a:ext cx="1152525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49" name="Line 1061"/>
          <p:cNvSpPr>
            <a:spLocks noChangeShapeType="1"/>
          </p:cNvSpPr>
          <p:nvPr/>
        </p:nvSpPr>
        <p:spPr bwMode="auto">
          <a:xfrm flipH="1">
            <a:off x="3657600" y="4419600"/>
            <a:ext cx="1263650" cy="109061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950" name="Line 1062"/>
          <p:cNvSpPr>
            <a:spLocks noChangeShapeType="1"/>
          </p:cNvSpPr>
          <p:nvPr/>
        </p:nvSpPr>
        <p:spPr bwMode="auto">
          <a:xfrm flipH="1">
            <a:off x="3257550" y="1219200"/>
            <a:ext cx="1695450" cy="414655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951" name="Line 1063"/>
          <p:cNvSpPr>
            <a:spLocks noChangeShapeType="1"/>
          </p:cNvSpPr>
          <p:nvPr/>
        </p:nvSpPr>
        <p:spPr bwMode="auto">
          <a:xfrm flipH="1">
            <a:off x="1752600" y="3429000"/>
            <a:ext cx="2209800" cy="2003425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1064"/>
          <p:cNvGrpSpPr>
            <a:grpSpLocks/>
          </p:cNvGrpSpPr>
          <p:nvPr/>
        </p:nvGrpSpPr>
        <p:grpSpPr bwMode="auto">
          <a:xfrm>
            <a:off x="4648200" y="990600"/>
            <a:ext cx="503238" cy="360363"/>
            <a:chOff x="567" y="1026"/>
            <a:chExt cx="181" cy="136"/>
          </a:xfrm>
        </p:grpSpPr>
        <p:sp>
          <p:nvSpPr>
            <p:cNvPr id="38953" name="Line 1065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954" name="Line 1066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8955" name="Line 1067"/>
          <p:cNvSpPr>
            <a:spLocks noChangeShapeType="1"/>
          </p:cNvSpPr>
          <p:nvPr/>
        </p:nvSpPr>
        <p:spPr bwMode="auto">
          <a:xfrm>
            <a:off x="1066800" y="18288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3" name="Group 1068"/>
          <p:cNvGrpSpPr>
            <a:grpSpLocks/>
          </p:cNvGrpSpPr>
          <p:nvPr/>
        </p:nvGrpSpPr>
        <p:grpSpPr bwMode="auto">
          <a:xfrm>
            <a:off x="2057400" y="1066800"/>
            <a:ext cx="873125" cy="731838"/>
            <a:chOff x="3782" y="2152"/>
            <a:chExt cx="681" cy="461"/>
          </a:xfrm>
        </p:grpSpPr>
        <p:sp>
          <p:nvSpPr>
            <p:cNvPr id="38957" name="Oval 1069"/>
            <p:cNvSpPr>
              <a:spLocks noChangeArrowheads="1"/>
            </p:cNvSpPr>
            <p:nvPr/>
          </p:nvSpPr>
          <p:spPr bwMode="auto">
            <a:xfrm rot="-213796">
              <a:off x="3850" y="2152"/>
              <a:ext cx="537" cy="385"/>
            </a:xfrm>
            <a:prstGeom prst="ellipse">
              <a:avLst/>
            </a:prstGeom>
            <a:noFill/>
            <a:ln w="1143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58" name="Rectangle 1070"/>
            <p:cNvSpPr>
              <a:spLocks noChangeArrowheads="1"/>
            </p:cNvSpPr>
            <p:nvPr/>
          </p:nvSpPr>
          <p:spPr bwMode="auto">
            <a:xfrm rot="279408">
              <a:off x="3782" y="2288"/>
              <a:ext cx="681" cy="3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8959" name="Line 1071"/>
          <p:cNvSpPr>
            <a:spLocks noChangeShapeType="1"/>
          </p:cNvSpPr>
          <p:nvPr/>
        </p:nvSpPr>
        <p:spPr bwMode="auto">
          <a:xfrm flipH="1">
            <a:off x="1600200" y="1138238"/>
            <a:ext cx="673100" cy="614362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960" name="AutoShape 1072"/>
          <p:cNvSpPr>
            <a:spLocks noChangeArrowheads="1"/>
          </p:cNvSpPr>
          <p:nvPr/>
        </p:nvSpPr>
        <p:spPr bwMode="auto">
          <a:xfrm>
            <a:off x="1447800" y="16764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61" name="Line 1073"/>
          <p:cNvSpPr>
            <a:spLocks noChangeShapeType="1"/>
          </p:cNvSpPr>
          <p:nvPr/>
        </p:nvSpPr>
        <p:spPr bwMode="auto">
          <a:xfrm flipH="1">
            <a:off x="1208088" y="1295400"/>
            <a:ext cx="1611312" cy="4059238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991" name="Arc 1103"/>
          <p:cNvSpPr>
            <a:spLocks/>
          </p:cNvSpPr>
          <p:nvPr/>
        </p:nvSpPr>
        <p:spPr bwMode="auto">
          <a:xfrm rot="12963864" flipH="1">
            <a:off x="3581400" y="762000"/>
            <a:ext cx="590550" cy="452438"/>
          </a:xfrm>
          <a:custGeom>
            <a:avLst/>
            <a:gdLst>
              <a:gd name="G0" fmla="+- 15069 0 0"/>
              <a:gd name="G1" fmla="+- 21600 0 0"/>
              <a:gd name="G2" fmla="+- 21600 0 0"/>
              <a:gd name="T0" fmla="*/ 0 w 36669"/>
              <a:gd name="T1" fmla="*/ 6125 h 33310"/>
              <a:gd name="T2" fmla="*/ 33219 w 36669"/>
              <a:gd name="T3" fmla="*/ 33310 h 33310"/>
              <a:gd name="T4" fmla="*/ 15069 w 36669"/>
              <a:gd name="T5" fmla="*/ 21600 h 33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669" h="33310" fill="none" extrusionOk="0">
                <a:moveTo>
                  <a:pt x="-1" y="6124"/>
                </a:moveTo>
                <a:cubicBezTo>
                  <a:pt x="4032" y="2197"/>
                  <a:pt x="9439" y="-1"/>
                  <a:pt x="15069" y="0"/>
                </a:cubicBezTo>
                <a:cubicBezTo>
                  <a:pt x="26998" y="0"/>
                  <a:pt x="36669" y="9670"/>
                  <a:pt x="36669" y="21600"/>
                </a:cubicBezTo>
                <a:cubicBezTo>
                  <a:pt x="36669" y="25753"/>
                  <a:pt x="35471" y="29819"/>
                  <a:pt x="33219" y="33310"/>
                </a:cubicBezTo>
              </a:path>
              <a:path w="36669" h="33310" stroke="0" extrusionOk="0">
                <a:moveTo>
                  <a:pt x="-1" y="6124"/>
                </a:moveTo>
                <a:cubicBezTo>
                  <a:pt x="4032" y="2197"/>
                  <a:pt x="9439" y="-1"/>
                  <a:pt x="15069" y="0"/>
                </a:cubicBezTo>
                <a:cubicBezTo>
                  <a:pt x="26998" y="0"/>
                  <a:pt x="36669" y="9670"/>
                  <a:pt x="36669" y="21600"/>
                </a:cubicBezTo>
                <a:cubicBezTo>
                  <a:pt x="36669" y="25753"/>
                  <a:pt x="35471" y="29819"/>
                  <a:pt x="33219" y="33310"/>
                </a:cubicBezTo>
                <a:lnTo>
                  <a:pt x="15069" y="21600"/>
                </a:lnTo>
                <a:close/>
              </a:path>
            </a:pathLst>
          </a:custGeom>
          <a:noFill/>
          <a:ln w="10795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92" name="AutoShape 1104"/>
          <p:cNvSpPr>
            <a:spLocks noChangeArrowheads="1"/>
          </p:cNvSpPr>
          <p:nvPr/>
        </p:nvSpPr>
        <p:spPr bwMode="auto">
          <a:xfrm>
            <a:off x="3429000" y="7620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96" name="Line 1108"/>
          <p:cNvSpPr>
            <a:spLocks noChangeShapeType="1"/>
          </p:cNvSpPr>
          <p:nvPr/>
        </p:nvSpPr>
        <p:spPr bwMode="auto">
          <a:xfrm>
            <a:off x="0" y="457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" name="Group 1112"/>
          <p:cNvGrpSpPr>
            <a:grpSpLocks/>
          </p:cNvGrpSpPr>
          <p:nvPr/>
        </p:nvGrpSpPr>
        <p:grpSpPr bwMode="auto">
          <a:xfrm>
            <a:off x="7010400" y="457200"/>
            <a:ext cx="2133600" cy="1371600"/>
            <a:chOff x="-2064" y="720"/>
            <a:chExt cx="1824" cy="1227"/>
          </a:xfrm>
        </p:grpSpPr>
        <p:pic>
          <p:nvPicPr>
            <p:cNvPr id="38997" name="Picture 1109" descr="D:\Буквы\img020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223" t="14862" r="22221" b="33757"/>
            <a:stretch>
              <a:fillRect/>
            </a:stretch>
          </p:blipFill>
          <p:spPr bwMode="auto">
            <a:xfrm>
              <a:off x="-2064" y="720"/>
              <a:ext cx="1824" cy="1227"/>
            </a:xfrm>
            <a:prstGeom prst="rect">
              <a:avLst/>
            </a:prstGeom>
            <a:noFill/>
          </p:spPr>
        </p:pic>
        <p:sp>
          <p:nvSpPr>
            <p:cNvPr id="38998" name="Freeform 1110"/>
            <p:cNvSpPr>
              <a:spLocks/>
            </p:cNvSpPr>
            <p:nvPr/>
          </p:nvSpPr>
          <p:spPr bwMode="auto">
            <a:xfrm>
              <a:off x="-1344" y="864"/>
              <a:ext cx="144" cy="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48"/>
                </a:cxn>
                <a:cxn ang="0">
                  <a:pos x="96" y="48"/>
                </a:cxn>
                <a:cxn ang="0">
                  <a:pos x="144" y="0"/>
                </a:cxn>
              </a:cxnLst>
              <a:rect l="0" t="0" r="r" b="b"/>
              <a:pathLst>
                <a:path w="144" h="56">
                  <a:moveTo>
                    <a:pt x="0" y="0"/>
                  </a:moveTo>
                  <a:cubicBezTo>
                    <a:pt x="16" y="20"/>
                    <a:pt x="32" y="40"/>
                    <a:pt x="48" y="48"/>
                  </a:cubicBezTo>
                  <a:cubicBezTo>
                    <a:pt x="64" y="56"/>
                    <a:pt x="80" y="56"/>
                    <a:pt x="96" y="48"/>
                  </a:cubicBezTo>
                  <a:cubicBezTo>
                    <a:pt x="112" y="40"/>
                    <a:pt x="136" y="8"/>
                    <a:pt x="144" y="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999" name="Freeform 1111"/>
            <p:cNvSpPr>
              <a:spLocks/>
            </p:cNvSpPr>
            <p:nvPr/>
          </p:nvSpPr>
          <p:spPr bwMode="auto">
            <a:xfrm>
              <a:off x="-768" y="1296"/>
              <a:ext cx="144" cy="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48"/>
                </a:cxn>
                <a:cxn ang="0">
                  <a:pos x="96" y="48"/>
                </a:cxn>
                <a:cxn ang="0">
                  <a:pos x="144" y="0"/>
                </a:cxn>
              </a:cxnLst>
              <a:rect l="0" t="0" r="r" b="b"/>
              <a:pathLst>
                <a:path w="144" h="56">
                  <a:moveTo>
                    <a:pt x="0" y="0"/>
                  </a:moveTo>
                  <a:cubicBezTo>
                    <a:pt x="16" y="20"/>
                    <a:pt x="32" y="40"/>
                    <a:pt x="48" y="48"/>
                  </a:cubicBezTo>
                  <a:cubicBezTo>
                    <a:pt x="64" y="56"/>
                    <a:pt x="80" y="56"/>
                    <a:pt x="96" y="48"/>
                  </a:cubicBezTo>
                  <a:cubicBezTo>
                    <a:pt x="112" y="40"/>
                    <a:pt x="136" y="8"/>
                    <a:pt x="144" y="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1113"/>
          <p:cNvGrpSpPr>
            <a:grpSpLocks/>
          </p:cNvGrpSpPr>
          <p:nvPr/>
        </p:nvGrpSpPr>
        <p:grpSpPr bwMode="auto">
          <a:xfrm>
            <a:off x="1981200" y="914400"/>
            <a:ext cx="503238" cy="360363"/>
            <a:chOff x="567" y="1026"/>
            <a:chExt cx="181" cy="136"/>
          </a:xfrm>
        </p:grpSpPr>
        <p:sp>
          <p:nvSpPr>
            <p:cNvPr id="39002" name="Line 1114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9003" name="Line 1115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9004" name="Text Box 1116"/>
          <p:cNvSpPr txBox="1">
            <a:spLocks noChangeArrowheads="1"/>
          </p:cNvSpPr>
          <p:nvPr/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00" i="1"/>
              <a:t>Марабаева Л.А</a:t>
            </a:r>
            <a:r>
              <a:rPr lang="ru-RU" sz="800" i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8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8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8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8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8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8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8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8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8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8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8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8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8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38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8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8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38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2" grpId="0" animBg="1"/>
      <p:bldP spid="38933" grpId="0" animBg="1"/>
      <p:bldP spid="38934" grpId="0" animBg="1"/>
      <p:bldP spid="38935" grpId="0" animBg="1"/>
      <p:bldP spid="38936" grpId="0" animBg="1"/>
      <p:bldP spid="38939" grpId="0" animBg="1"/>
      <p:bldP spid="38940" grpId="0" animBg="1"/>
      <p:bldP spid="38941" grpId="0" animBg="1"/>
      <p:bldP spid="38942" grpId="0" animBg="1"/>
      <p:bldP spid="38943" grpId="0" animBg="1"/>
      <p:bldP spid="38944" grpId="0" animBg="1"/>
      <p:bldP spid="38945" grpId="0" animBg="1"/>
      <p:bldP spid="38946" grpId="0" animBg="1"/>
      <p:bldP spid="38949" grpId="0" animBg="1"/>
      <p:bldP spid="38950" grpId="0" animBg="1"/>
      <p:bldP spid="38951" grpId="0" animBg="1"/>
      <p:bldP spid="38955" grpId="0" animBg="1"/>
      <p:bldP spid="38959" grpId="0" animBg="1"/>
      <p:bldP spid="38960" grpId="0" animBg="1"/>
      <p:bldP spid="38961" grpId="0" animBg="1"/>
      <p:bldP spid="38991" grpId="0" animBg="1"/>
      <p:bldP spid="3899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/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5370" name="Picture 10" descr="D:\Буквы\img02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125" t="17204" r="15625" b="31183"/>
          <a:stretch>
            <a:fillRect/>
          </a:stretch>
        </p:blipFill>
        <p:spPr bwMode="auto">
          <a:xfrm>
            <a:off x="7239000" y="304800"/>
            <a:ext cx="1905000" cy="1270000"/>
          </a:xfrm>
          <a:prstGeom prst="rect">
            <a:avLst/>
          </a:prstGeom>
          <a:noFill/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042988" y="4797425"/>
            <a:ext cx="938212" cy="719138"/>
            <a:chOff x="567" y="2931"/>
            <a:chExt cx="726" cy="544"/>
          </a:xfrm>
        </p:grpSpPr>
        <p:sp>
          <p:nvSpPr>
            <p:cNvPr id="15375" name="Oval 15"/>
            <p:cNvSpPr>
              <a:spLocks noChangeArrowheads="1"/>
            </p:cNvSpPr>
            <p:nvPr/>
          </p:nvSpPr>
          <p:spPr bwMode="auto">
            <a:xfrm rot="1872103">
              <a:off x="567" y="2976"/>
              <a:ext cx="577" cy="499"/>
            </a:xfrm>
            <a:prstGeom prst="ellipse">
              <a:avLst/>
            </a:prstGeom>
            <a:noFill/>
            <a:ln w="1270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6" name="Rectangle 16"/>
            <p:cNvSpPr>
              <a:spLocks noChangeArrowheads="1"/>
            </p:cNvSpPr>
            <p:nvPr/>
          </p:nvSpPr>
          <p:spPr bwMode="auto">
            <a:xfrm rot="1471967">
              <a:off x="567" y="2931"/>
              <a:ext cx="726" cy="3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380" name="Line 20"/>
          <p:cNvSpPr>
            <a:spLocks noChangeShapeType="1"/>
          </p:cNvSpPr>
          <p:nvPr/>
        </p:nvSpPr>
        <p:spPr bwMode="auto">
          <a:xfrm flipH="1">
            <a:off x="1692275" y="1196975"/>
            <a:ext cx="1727200" cy="424815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90" name="Line 30"/>
          <p:cNvSpPr>
            <a:spLocks noChangeShapeType="1"/>
          </p:cNvSpPr>
          <p:nvPr/>
        </p:nvSpPr>
        <p:spPr bwMode="auto">
          <a:xfrm flipV="1">
            <a:off x="2286000" y="1219200"/>
            <a:ext cx="1090613" cy="12192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2057400" y="2209800"/>
            <a:ext cx="503238" cy="431800"/>
            <a:chOff x="567" y="1026"/>
            <a:chExt cx="181" cy="136"/>
          </a:xfrm>
        </p:grpSpPr>
        <p:sp>
          <p:nvSpPr>
            <p:cNvPr id="15387" name="Line 27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88" name="Line 28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389" name="AutoShape 29"/>
          <p:cNvSpPr>
            <a:spLocks noChangeArrowheads="1"/>
          </p:cNvSpPr>
          <p:nvPr/>
        </p:nvSpPr>
        <p:spPr bwMode="auto">
          <a:xfrm>
            <a:off x="2209800" y="22860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124200" y="1066800"/>
            <a:ext cx="503238" cy="358775"/>
            <a:chOff x="567" y="1026"/>
            <a:chExt cx="181" cy="136"/>
          </a:xfrm>
        </p:grpSpPr>
        <p:sp>
          <p:nvSpPr>
            <p:cNvPr id="15372" name="Line 12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73" name="Line 13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3810000" y="1143000"/>
            <a:ext cx="1066800" cy="865188"/>
            <a:chOff x="4544" y="384"/>
            <a:chExt cx="1008" cy="545"/>
          </a:xfrm>
        </p:grpSpPr>
        <p:sp>
          <p:nvSpPr>
            <p:cNvPr id="15392" name="Oval 32"/>
            <p:cNvSpPr>
              <a:spLocks noChangeArrowheads="1"/>
            </p:cNvSpPr>
            <p:nvPr/>
          </p:nvSpPr>
          <p:spPr bwMode="auto">
            <a:xfrm>
              <a:off x="4656" y="384"/>
              <a:ext cx="795" cy="499"/>
            </a:xfrm>
            <a:prstGeom prst="ellipse">
              <a:avLst/>
            </a:prstGeom>
            <a:noFill/>
            <a:ln w="114300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93" name="Rectangle 33"/>
            <p:cNvSpPr>
              <a:spLocks noChangeArrowheads="1"/>
            </p:cNvSpPr>
            <p:nvPr/>
          </p:nvSpPr>
          <p:spPr bwMode="auto">
            <a:xfrm rot="493204">
              <a:off x="4544" y="566"/>
              <a:ext cx="1008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397" name="Rectangle 37"/>
          <p:cNvSpPr>
            <a:spLocks noChangeArrowheads="1"/>
          </p:cNvSpPr>
          <p:nvPr/>
        </p:nvSpPr>
        <p:spPr bwMode="auto">
          <a:xfrm rot="493204">
            <a:off x="3616325" y="1735138"/>
            <a:ext cx="1368425" cy="576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98" name="Line 38"/>
          <p:cNvSpPr>
            <a:spLocks noChangeShapeType="1"/>
          </p:cNvSpPr>
          <p:nvPr/>
        </p:nvSpPr>
        <p:spPr bwMode="auto">
          <a:xfrm flipV="1">
            <a:off x="4343400" y="20574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02" name="Line 42"/>
          <p:cNvSpPr>
            <a:spLocks noChangeShapeType="1"/>
          </p:cNvSpPr>
          <p:nvPr/>
        </p:nvSpPr>
        <p:spPr bwMode="auto">
          <a:xfrm flipH="1">
            <a:off x="4572000" y="1447800"/>
            <a:ext cx="228600" cy="6096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03" name="Line 43"/>
          <p:cNvSpPr>
            <a:spLocks noChangeShapeType="1"/>
          </p:cNvSpPr>
          <p:nvPr/>
        </p:nvSpPr>
        <p:spPr bwMode="auto">
          <a:xfrm flipV="1">
            <a:off x="5430838" y="4419600"/>
            <a:ext cx="457200" cy="11430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81" name="Line 21"/>
          <p:cNvSpPr>
            <a:spLocks noChangeShapeType="1"/>
          </p:cNvSpPr>
          <p:nvPr/>
        </p:nvSpPr>
        <p:spPr bwMode="auto">
          <a:xfrm flipV="1">
            <a:off x="1042988" y="1295400"/>
            <a:ext cx="2995612" cy="378936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3810000" y="1143000"/>
            <a:ext cx="431800" cy="360363"/>
            <a:chOff x="567" y="1026"/>
            <a:chExt cx="181" cy="136"/>
          </a:xfrm>
        </p:grpSpPr>
        <p:sp>
          <p:nvSpPr>
            <p:cNvPr id="15400" name="Line 40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401" name="Line 41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405" name="Oval 45"/>
          <p:cNvSpPr>
            <a:spLocks noChangeArrowheads="1"/>
          </p:cNvSpPr>
          <p:nvPr/>
        </p:nvSpPr>
        <p:spPr bwMode="auto">
          <a:xfrm rot="1937574">
            <a:off x="6629400" y="4648200"/>
            <a:ext cx="463550" cy="963613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406" name="Rectangle 46"/>
          <p:cNvSpPr>
            <a:spLocks noChangeArrowheads="1"/>
          </p:cNvSpPr>
          <p:nvPr/>
        </p:nvSpPr>
        <p:spPr bwMode="auto">
          <a:xfrm rot="12019435" flipV="1">
            <a:off x="6465888" y="4565650"/>
            <a:ext cx="1152525" cy="719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407" name="Line 47"/>
          <p:cNvSpPr>
            <a:spLocks noChangeShapeType="1"/>
          </p:cNvSpPr>
          <p:nvPr/>
        </p:nvSpPr>
        <p:spPr bwMode="auto">
          <a:xfrm flipH="1">
            <a:off x="6858000" y="4495800"/>
            <a:ext cx="1066800" cy="9906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09" name="Oval 49"/>
          <p:cNvSpPr>
            <a:spLocks noChangeArrowheads="1"/>
          </p:cNvSpPr>
          <p:nvPr/>
        </p:nvSpPr>
        <p:spPr bwMode="auto">
          <a:xfrm rot="1937574">
            <a:off x="3276600" y="4648200"/>
            <a:ext cx="58102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410" name="Rectangle 50"/>
          <p:cNvSpPr>
            <a:spLocks noChangeArrowheads="1"/>
          </p:cNvSpPr>
          <p:nvPr/>
        </p:nvSpPr>
        <p:spPr bwMode="auto">
          <a:xfrm rot="12019435" flipV="1">
            <a:off x="3119438" y="4583113"/>
            <a:ext cx="1152525" cy="719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411" name="Line 51"/>
          <p:cNvSpPr>
            <a:spLocks noChangeShapeType="1"/>
          </p:cNvSpPr>
          <p:nvPr/>
        </p:nvSpPr>
        <p:spPr bwMode="auto">
          <a:xfrm flipH="1">
            <a:off x="3684588" y="4437063"/>
            <a:ext cx="1079500" cy="1008062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12" name="Line 52"/>
          <p:cNvSpPr>
            <a:spLocks noChangeShapeType="1"/>
          </p:cNvSpPr>
          <p:nvPr/>
        </p:nvSpPr>
        <p:spPr bwMode="auto">
          <a:xfrm flipH="1">
            <a:off x="3200400" y="3429000"/>
            <a:ext cx="792163" cy="1871663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14" name="Line 54"/>
          <p:cNvSpPr>
            <a:spLocks noChangeShapeType="1"/>
          </p:cNvSpPr>
          <p:nvPr/>
        </p:nvSpPr>
        <p:spPr bwMode="auto">
          <a:xfrm>
            <a:off x="2743200" y="2971800"/>
            <a:ext cx="1143000" cy="0"/>
          </a:xfrm>
          <a:prstGeom prst="line">
            <a:avLst/>
          </a:prstGeom>
          <a:noFill/>
          <a:ln w="104775">
            <a:solidFill>
              <a:srgbClr val="33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15" name="Freeform 55"/>
          <p:cNvSpPr>
            <a:spLocks/>
          </p:cNvSpPr>
          <p:nvPr/>
        </p:nvSpPr>
        <p:spPr bwMode="auto">
          <a:xfrm>
            <a:off x="3810000" y="2971800"/>
            <a:ext cx="304800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48"/>
              </a:cxn>
              <a:cxn ang="0">
                <a:pos x="96" y="192"/>
              </a:cxn>
            </a:cxnLst>
            <a:rect l="0" t="0" r="r" b="b"/>
            <a:pathLst>
              <a:path w="160" h="192">
                <a:moveTo>
                  <a:pt x="0" y="0"/>
                </a:moveTo>
                <a:cubicBezTo>
                  <a:pt x="64" y="8"/>
                  <a:pt x="128" y="16"/>
                  <a:pt x="144" y="48"/>
                </a:cubicBezTo>
                <a:cubicBezTo>
                  <a:pt x="160" y="80"/>
                  <a:pt x="104" y="168"/>
                  <a:pt x="96" y="192"/>
                </a:cubicBezTo>
              </a:path>
            </a:pathLst>
          </a:custGeom>
          <a:noFill/>
          <a:ln w="104775">
            <a:solidFill>
              <a:srgbClr val="33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04" name="AutoShape 44"/>
          <p:cNvSpPr>
            <a:spLocks noChangeArrowheads="1"/>
          </p:cNvSpPr>
          <p:nvPr/>
        </p:nvSpPr>
        <p:spPr bwMode="auto">
          <a:xfrm>
            <a:off x="2590800" y="28194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416" name="Line 56"/>
          <p:cNvSpPr>
            <a:spLocks noChangeShapeType="1"/>
          </p:cNvSpPr>
          <p:nvPr/>
        </p:nvSpPr>
        <p:spPr bwMode="auto">
          <a:xfrm>
            <a:off x="5888038" y="4419600"/>
            <a:ext cx="762000" cy="0"/>
          </a:xfrm>
          <a:prstGeom prst="line">
            <a:avLst/>
          </a:prstGeom>
          <a:noFill/>
          <a:ln w="104775">
            <a:solidFill>
              <a:srgbClr val="33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17" name="Freeform 57"/>
          <p:cNvSpPr>
            <a:spLocks/>
          </p:cNvSpPr>
          <p:nvPr/>
        </p:nvSpPr>
        <p:spPr bwMode="auto">
          <a:xfrm>
            <a:off x="6650038" y="4419600"/>
            <a:ext cx="228600" cy="381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48"/>
              </a:cxn>
              <a:cxn ang="0">
                <a:pos x="96" y="192"/>
              </a:cxn>
            </a:cxnLst>
            <a:rect l="0" t="0" r="r" b="b"/>
            <a:pathLst>
              <a:path w="160" h="192">
                <a:moveTo>
                  <a:pt x="0" y="0"/>
                </a:moveTo>
                <a:cubicBezTo>
                  <a:pt x="64" y="8"/>
                  <a:pt x="128" y="16"/>
                  <a:pt x="144" y="48"/>
                </a:cubicBezTo>
                <a:cubicBezTo>
                  <a:pt x="160" y="80"/>
                  <a:pt x="104" y="168"/>
                  <a:pt x="96" y="192"/>
                </a:cubicBezTo>
              </a:path>
            </a:pathLst>
          </a:custGeom>
          <a:noFill/>
          <a:ln w="104775">
            <a:solidFill>
              <a:srgbClr val="33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08" name="Line 48"/>
          <p:cNvSpPr>
            <a:spLocks noChangeShapeType="1"/>
          </p:cNvSpPr>
          <p:nvPr/>
        </p:nvSpPr>
        <p:spPr bwMode="auto">
          <a:xfrm flipH="1">
            <a:off x="6546850" y="4724400"/>
            <a:ext cx="255588" cy="558800"/>
          </a:xfrm>
          <a:prstGeom prst="line">
            <a:avLst/>
          </a:prstGeom>
          <a:noFill/>
          <a:ln w="1174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19" name="Line 59"/>
          <p:cNvSpPr>
            <a:spLocks noChangeShapeType="1"/>
          </p:cNvSpPr>
          <p:nvPr/>
        </p:nvSpPr>
        <p:spPr bwMode="auto">
          <a:xfrm flipH="1">
            <a:off x="5354638" y="3429000"/>
            <a:ext cx="838200" cy="2100263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6477000" y="3429000"/>
            <a:ext cx="720725" cy="563563"/>
            <a:chOff x="4544" y="384"/>
            <a:chExt cx="1008" cy="545"/>
          </a:xfrm>
        </p:grpSpPr>
        <p:sp>
          <p:nvSpPr>
            <p:cNvPr id="15421" name="Oval 61"/>
            <p:cNvSpPr>
              <a:spLocks noChangeArrowheads="1"/>
            </p:cNvSpPr>
            <p:nvPr/>
          </p:nvSpPr>
          <p:spPr bwMode="auto">
            <a:xfrm>
              <a:off x="4656" y="384"/>
              <a:ext cx="795" cy="499"/>
            </a:xfrm>
            <a:prstGeom prst="ellipse">
              <a:avLst/>
            </a:prstGeom>
            <a:noFill/>
            <a:ln w="114300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22" name="Rectangle 62"/>
            <p:cNvSpPr>
              <a:spLocks noChangeArrowheads="1"/>
            </p:cNvSpPr>
            <p:nvPr/>
          </p:nvSpPr>
          <p:spPr bwMode="auto">
            <a:xfrm rot="493204">
              <a:off x="4544" y="566"/>
              <a:ext cx="1008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423" name="Rectangle 63"/>
          <p:cNvSpPr>
            <a:spLocks noChangeArrowheads="1"/>
          </p:cNvSpPr>
          <p:nvPr/>
        </p:nvSpPr>
        <p:spPr bwMode="auto">
          <a:xfrm rot="493204">
            <a:off x="6345238" y="3814763"/>
            <a:ext cx="925512" cy="376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425" name="Line 65"/>
          <p:cNvSpPr>
            <a:spLocks noChangeShapeType="1"/>
          </p:cNvSpPr>
          <p:nvPr/>
        </p:nvSpPr>
        <p:spPr bwMode="auto">
          <a:xfrm flipH="1">
            <a:off x="6991350" y="3627438"/>
            <a:ext cx="155575" cy="398462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8" name="Group 66"/>
          <p:cNvGrpSpPr>
            <a:grpSpLocks/>
          </p:cNvGrpSpPr>
          <p:nvPr/>
        </p:nvGrpSpPr>
        <p:grpSpPr bwMode="auto">
          <a:xfrm>
            <a:off x="6878638" y="3886200"/>
            <a:ext cx="292100" cy="234950"/>
            <a:chOff x="567" y="1026"/>
            <a:chExt cx="181" cy="136"/>
          </a:xfrm>
        </p:grpSpPr>
        <p:sp>
          <p:nvSpPr>
            <p:cNvPr id="15427" name="Line 67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428" name="Line 68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430" name="Line 70"/>
          <p:cNvSpPr>
            <a:spLocks noChangeShapeType="1"/>
          </p:cNvSpPr>
          <p:nvPr/>
        </p:nvSpPr>
        <p:spPr bwMode="auto">
          <a:xfrm flipH="1">
            <a:off x="5811838" y="3581400"/>
            <a:ext cx="774700" cy="8382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18" name="AutoShape 58"/>
          <p:cNvSpPr>
            <a:spLocks noChangeArrowheads="1"/>
          </p:cNvSpPr>
          <p:nvPr/>
        </p:nvSpPr>
        <p:spPr bwMode="auto">
          <a:xfrm>
            <a:off x="5735638" y="42672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31" name="AutoShape 71"/>
          <p:cNvSpPr>
            <a:spLocks noChangeArrowheads="1"/>
          </p:cNvSpPr>
          <p:nvPr/>
        </p:nvSpPr>
        <p:spPr bwMode="auto">
          <a:xfrm>
            <a:off x="6019800" y="33528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432" name="Text Box 72"/>
          <p:cNvSpPr txBox="1">
            <a:spLocks noChangeArrowheads="1"/>
          </p:cNvSpPr>
          <p:nvPr/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00" i="1"/>
              <a:t>Марабаева Л.А</a:t>
            </a:r>
            <a:r>
              <a:rPr lang="ru-RU" sz="800" i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5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5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5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5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15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15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1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1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15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5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5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0" grpId="0" animBg="1"/>
      <p:bldP spid="15390" grpId="0" animBg="1"/>
      <p:bldP spid="15389" grpId="0" animBg="1"/>
      <p:bldP spid="15398" grpId="0" animBg="1"/>
      <p:bldP spid="15402" grpId="0" animBg="1"/>
      <p:bldP spid="15403" grpId="0" animBg="1"/>
      <p:bldP spid="15381" grpId="0" animBg="1"/>
      <p:bldP spid="15405" grpId="0" animBg="1"/>
      <p:bldP spid="15407" grpId="0" animBg="1"/>
      <p:bldP spid="15409" grpId="0" animBg="1"/>
      <p:bldP spid="15411" grpId="0" animBg="1"/>
      <p:bldP spid="15412" grpId="0" animBg="1"/>
      <p:bldP spid="15414" grpId="0" animBg="1"/>
      <p:bldP spid="15415" grpId="0" animBg="1"/>
      <p:bldP spid="15404" grpId="0" animBg="1"/>
      <p:bldP spid="15416" grpId="0" animBg="1"/>
      <p:bldP spid="15417" grpId="0" animBg="1"/>
      <p:bldP spid="15408" grpId="0" animBg="1"/>
      <p:bldP spid="15419" grpId="0" animBg="1"/>
      <p:bldP spid="15425" grpId="0" animBg="1"/>
      <p:bldP spid="15430" grpId="0" animBg="1"/>
      <p:bldP spid="15418" grpId="0" animBg="1"/>
      <p:bldP spid="154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 rot="1471967">
            <a:off x="900113" y="4652963"/>
            <a:ext cx="1152525" cy="500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500563" y="1052513"/>
            <a:ext cx="431800" cy="1081087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74" name="Line 38"/>
          <p:cNvSpPr>
            <a:spLocks noChangeShapeType="1"/>
          </p:cNvSpPr>
          <p:nvPr/>
        </p:nvSpPr>
        <p:spPr bwMode="auto">
          <a:xfrm flipV="1">
            <a:off x="6934200" y="3429000"/>
            <a:ext cx="304800" cy="6858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75" name="Oval 39"/>
          <p:cNvSpPr>
            <a:spLocks noChangeArrowheads="1"/>
          </p:cNvSpPr>
          <p:nvPr/>
        </p:nvSpPr>
        <p:spPr bwMode="auto">
          <a:xfrm rot="1937574">
            <a:off x="6573838" y="4711700"/>
            <a:ext cx="58102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76" name="Rectangle 40"/>
          <p:cNvSpPr>
            <a:spLocks noChangeArrowheads="1"/>
          </p:cNvSpPr>
          <p:nvPr/>
        </p:nvSpPr>
        <p:spPr bwMode="auto">
          <a:xfrm rot="12019435" flipV="1">
            <a:off x="6369050" y="4641850"/>
            <a:ext cx="1152525" cy="719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77" name="Line 41"/>
          <p:cNvSpPr>
            <a:spLocks noChangeShapeType="1"/>
          </p:cNvSpPr>
          <p:nvPr/>
        </p:nvSpPr>
        <p:spPr bwMode="auto">
          <a:xfrm flipH="1">
            <a:off x="6934200" y="4495800"/>
            <a:ext cx="1079500" cy="100806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 rot="1937574">
            <a:off x="3328988" y="4718050"/>
            <a:ext cx="58102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81" name="Rectangle 45"/>
          <p:cNvSpPr>
            <a:spLocks noChangeArrowheads="1"/>
          </p:cNvSpPr>
          <p:nvPr/>
        </p:nvSpPr>
        <p:spPr bwMode="auto">
          <a:xfrm rot="12019435" flipV="1">
            <a:off x="3124200" y="4648200"/>
            <a:ext cx="1152525" cy="719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82" name="Line 46"/>
          <p:cNvSpPr>
            <a:spLocks noChangeShapeType="1"/>
          </p:cNvSpPr>
          <p:nvPr/>
        </p:nvSpPr>
        <p:spPr bwMode="auto">
          <a:xfrm flipH="1">
            <a:off x="3689350" y="4502150"/>
            <a:ext cx="1079500" cy="100806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4805363" y="4300538"/>
            <a:ext cx="1439862" cy="1298575"/>
            <a:chOff x="3063" y="2894"/>
            <a:chExt cx="726" cy="626"/>
          </a:xfrm>
        </p:grpSpPr>
        <p:sp>
          <p:nvSpPr>
            <p:cNvPr id="14385" name="Oval 49"/>
            <p:cNvSpPr>
              <a:spLocks noChangeArrowheads="1"/>
            </p:cNvSpPr>
            <p:nvPr/>
          </p:nvSpPr>
          <p:spPr bwMode="auto">
            <a:xfrm rot="1937574">
              <a:off x="3198" y="2931"/>
              <a:ext cx="366" cy="589"/>
            </a:xfrm>
            <a:prstGeom prst="ellipse">
              <a:avLst/>
            </a:prstGeom>
            <a:noFill/>
            <a:ln w="1143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86" name="Rectangle 50"/>
            <p:cNvSpPr>
              <a:spLocks noChangeArrowheads="1"/>
            </p:cNvSpPr>
            <p:nvPr/>
          </p:nvSpPr>
          <p:spPr bwMode="auto">
            <a:xfrm rot="12019435" flipV="1">
              <a:off x="3063" y="2894"/>
              <a:ext cx="726" cy="4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4733925" y="4805363"/>
            <a:ext cx="503238" cy="360362"/>
            <a:chOff x="567" y="1026"/>
            <a:chExt cx="181" cy="136"/>
          </a:xfrm>
        </p:grpSpPr>
        <p:sp>
          <p:nvSpPr>
            <p:cNvPr id="14389" name="Line 53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90" name="Line 54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391" name="AutoShape 55"/>
          <p:cNvSpPr>
            <a:spLocks noChangeArrowheads="1"/>
          </p:cNvSpPr>
          <p:nvPr/>
        </p:nvSpPr>
        <p:spPr bwMode="auto">
          <a:xfrm>
            <a:off x="4876800" y="48768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H="1">
            <a:off x="3276600" y="1052513"/>
            <a:ext cx="1727200" cy="4281487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914400" y="4343400"/>
            <a:ext cx="1439863" cy="1298575"/>
            <a:chOff x="3063" y="2894"/>
            <a:chExt cx="726" cy="626"/>
          </a:xfrm>
        </p:grpSpPr>
        <p:sp>
          <p:nvSpPr>
            <p:cNvPr id="14393" name="Oval 57"/>
            <p:cNvSpPr>
              <a:spLocks noChangeArrowheads="1"/>
            </p:cNvSpPr>
            <p:nvPr/>
          </p:nvSpPr>
          <p:spPr bwMode="auto">
            <a:xfrm rot="1937574">
              <a:off x="3198" y="2931"/>
              <a:ext cx="366" cy="589"/>
            </a:xfrm>
            <a:prstGeom prst="ellipse">
              <a:avLst/>
            </a:prstGeom>
            <a:noFill/>
            <a:ln w="1143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94" name="Rectangle 58"/>
            <p:cNvSpPr>
              <a:spLocks noChangeArrowheads="1"/>
            </p:cNvSpPr>
            <p:nvPr/>
          </p:nvSpPr>
          <p:spPr bwMode="auto">
            <a:xfrm rot="12019435" flipV="1">
              <a:off x="3063" y="2894"/>
              <a:ext cx="726" cy="4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4340" name="Line 4"/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 flipV="1">
            <a:off x="1763713" y="2060575"/>
            <a:ext cx="2808287" cy="331311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4427538" y="1916113"/>
            <a:ext cx="287337" cy="215900"/>
            <a:chOff x="567" y="1026"/>
            <a:chExt cx="181" cy="136"/>
          </a:xfrm>
        </p:grpSpPr>
        <p:sp>
          <p:nvSpPr>
            <p:cNvPr id="14367" name="Line 31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68" name="Line 32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914400" y="4800600"/>
            <a:ext cx="503238" cy="360363"/>
            <a:chOff x="567" y="1026"/>
            <a:chExt cx="181" cy="136"/>
          </a:xfrm>
        </p:grpSpPr>
        <p:sp>
          <p:nvSpPr>
            <p:cNvPr id="14361" name="Line 25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62" name="Line 26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339" name="Line 3"/>
          <p:cNvSpPr>
            <a:spLocks noChangeShapeType="1"/>
          </p:cNvSpPr>
          <p:nvPr/>
        </p:nvSpPr>
        <p:spPr bwMode="auto">
          <a:xfrm flipH="1">
            <a:off x="43434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78" name="Line 42"/>
          <p:cNvSpPr>
            <a:spLocks noChangeShapeType="1"/>
          </p:cNvSpPr>
          <p:nvPr/>
        </p:nvSpPr>
        <p:spPr bwMode="auto">
          <a:xfrm flipH="1">
            <a:off x="6502400" y="3429000"/>
            <a:ext cx="812800" cy="19304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95" name="Line 59"/>
          <p:cNvSpPr>
            <a:spLocks noChangeShapeType="1"/>
          </p:cNvSpPr>
          <p:nvPr/>
        </p:nvSpPr>
        <p:spPr bwMode="auto">
          <a:xfrm flipH="1">
            <a:off x="5562600" y="4038600"/>
            <a:ext cx="1371600" cy="138906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4859338" y="908050"/>
            <a:ext cx="287337" cy="215900"/>
            <a:chOff x="567" y="1026"/>
            <a:chExt cx="181" cy="136"/>
          </a:xfrm>
        </p:grpSpPr>
        <p:sp>
          <p:nvSpPr>
            <p:cNvPr id="14364" name="Line 28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65" name="Line 29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60"/>
          <p:cNvGrpSpPr>
            <a:grpSpLocks/>
          </p:cNvGrpSpPr>
          <p:nvPr/>
        </p:nvGrpSpPr>
        <p:grpSpPr bwMode="auto">
          <a:xfrm>
            <a:off x="6858000" y="3886200"/>
            <a:ext cx="287338" cy="215900"/>
            <a:chOff x="567" y="1026"/>
            <a:chExt cx="181" cy="136"/>
          </a:xfrm>
        </p:grpSpPr>
        <p:sp>
          <p:nvSpPr>
            <p:cNvPr id="14397" name="Line 61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98" name="Line 62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399" name="Line 63"/>
          <p:cNvSpPr>
            <a:spLocks noChangeShapeType="1"/>
          </p:cNvSpPr>
          <p:nvPr/>
        </p:nvSpPr>
        <p:spPr bwMode="auto">
          <a:xfrm>
            <a:off x="0" y="228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4400" name="Picture 64" descr="D:\Буквы\img02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256" t="22400" r="25581" b="33333"/>
          <a:stretch>
            <a:fillRect/>
          </a:stretch>
        </p:blipFill>
        <p:spPr bwMode="auto">
          <a:xfrm>
            <a:off x="0" y="228600"/>
            <a:ext cx="2362200" cy="1485900"/>
          </a:xfrm>
          <a:prstGeom prst="rect">
            <a:avLst/>
          </a:prstGeom>
          <a:noFill/>
        </p:spPr>
      </p:pic>
      <p:sp>
        <p:nvSpPr>
          <p:cNvPr id="14369" name="AutoShape 33"/>
          <p:cNvSpPr>
            <a:spLocks noChangeArrowheads="1"/>
          </p:cNvSpPr>
          <p:nvPr/>
        </p:nvSpPr>
        <p:spPr bwMode="auto">
          <a:xfrm>
            <a:off x="1042988" y="4868863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401" name="Text Box 65"/>
          <p:cNvSpPr txBox="1">
            <a:spLocks noChangeArrowheads="1"/>
          </p:cNvSpPr>
          <p:nvPr/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00" i="1"/>
              <a:t>Марабаева Л.А</a:t>
            </a:r>
            <a:r>
              <a:rPr lang="ru-RU" sz="800" i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4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4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4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2" grpId="0" animBg="1"/>
      <p:bldP spid="14374" grpId="0" animBg="1"/>
      <p:bldP spid="14375" grpId="0" animBg="1"/>
      <p:bldP spid="14377" grpId="0" animBg="1"/>
      <p:bldP spid="14380" grpId="0" animBg="1"/>
      <p:bldP spid="14382" grpId="0" animBg="1"/>
      <p:bldP spid="14391" grpId="0" animBg="1"/>
      <p:bldP spid="14353" grpId="0" animBg="1"/>
      <p:bldP spid="14351" grpId="0" animBg="1"/>
      <p:bldP spid="14378" grpId="0" animBg="1"/>
      <p:bldP spid="14395" grpId="0" animBg="1"/>
      <p:bldP spid="1436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2"/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 flipH="1">
            <a:off x="57912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H="1">
            <a:off x="68580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3322" name="Picture 10" descr="D:\Буквы\img02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13" t="20139" r="17073" b="29510"/>
          <a:stretch>
            <a:fillRect/>
          </a:stretch>
        </p:blipFill>
        <p:spPr bwMode="auto">
          <a:xfrm>
            <a:off x="0" y="304800"/>
            <a:ext cx="2362200" cy="1362075"/>
          </a:xfrm>
          <a:prstGeom prst="rect">
            <a:avLst/>
          </a:prstGeom>
          <a:noFill/>
        </p:spPr>
      </p:pic>
      <p:sp>
        <p:nvSpPr>
          <p:cNvPr id="13327" name="Line 15"/>
          <p:cNvSpPr>
            <a:spLocks noChangeShapeType="1"/>
          </p:cNvSpPr>
          <p:nvPr/>
        </p:nvSpPr>
        <p:spPr bwMode="auto">
          <a:xfrm flipV="1">
            <a:off x="3505200" y="1066800"/>
            <a:ext cx="431800" cy="1081088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 flipV="1">
            <a:off x="7086600" y="3429000"/>
            <a:ext cx="228600" cy="6096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9" name="Oval 17"/>
          <p:cNvSpPr>
            <a:spLocks noChangeArrowheads="1"/>
          </p:cNvSpPr>
          <p:nvPr/>
        </p:nvSpPr>
        <p:spPr bwMode="auto">
          <a:xfrm rot="1937574">
            <a:off x="6700838" y="4635500"/>
            <a:ext cx="58102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 rot="12019435" flipV="1">
            <a:off x="6496050" y="4565650"/>
            <a:ext cx="1152525" cy="719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32" name="Oval 20"/>
          <p:cNvSpPr>
            <a:spLocks noChangeArrowheads="1"/>
          </p:cNvSpPr>
          <p:nvPr/>
        </p:nvSpPr>
        <p:spPr bwMode="auto">
          <a:xfrm rot="1937574">
            <a:off x="2362200" y="4648200"/>
            <a:ext cx="58102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 rot="12019435" flipV="1">
            <a:off x="2208213" y="4579938"/>
            <a:ext cx="1111250" cy="809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029200" y="4267200"/>
            <a:ext cx="1439863" cy="1298575"/>
            <a:chOff x="3063" y="2894"/>
            <a:chExt cx="726" cy="626"/>
          </a:xfrm>
        </p:grpSpPr>
        <p:sp>
          <p:nvSpPr>
            <p:cNvPr id="13336" name="Oval 24"/>
            <p:cNvSpPr>
              <a:spLocks noChangeArrowheads="1"/>
            </p:cNvSpPr>
            <p:nvPr/>
          </p:nvSpPr>
          <p:spPr bwMode="auto">
            <a:xfrm rot="1937574">
              <a:off x="3198" y="2931"/>
              <a:ext cx="366" cy="589"/>
            </a:xfrm>
            <a:prstGeom prst="ellipse">
              <a:avLst/>
            </a:prstGeom>
            <a:noFill/>
            <a:ln w="1143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7" name="Rectangle 25"/>
            <p:cNvSpPr>
              <a:spLocks noChangeArrowheads="1"/>
            </p:cNvSpPr>
            <p:nvPr/>
          </p:nvSpPr>
          <p:spPr bwMode="auto">
            <a:xfrm rot="12019435" flipV="1">
              <a:off x="3063" y="2894"/>
              <a:ext cx="726" cy="4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4953000" y="4800600"/>
            <a:ext cx="503238" cy="360363"/>
            <a:chOff x="567" y="1026"/>
            <a:chExt cx="181" cy="136"/>
          </a:xfrm>
        </p:grpSpPr>
        <p:sp>
          <p:nvSpPr>
            <p:cNvPr id="13340" name="Line 28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41" name="Line 29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42" name="AutoShape 30"/>
          <p:cNvSpPr>
            <a:spLocks noChangeArrowheads="1"/>
          </p:cNvSpPr>
          <p:nvPr/>
        </p:nvSpPr>
        <p:spPr bwMode="auto">
          <a:xfrm>
            <a:off x="5105400" y="48768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0" y="4343400"/>
            <a:ext cx="1439863" cy="1298575"/>
            <a:chOff x="3063" y="2894"/>
            <a:chExt cx="726" cy="626"/>
          </a:xfrm>
        </p:grpSpPr>
        <p:sp>
          <p:nvSpPr>
            <p:cNvPr id="13345" name="Oval 33"/>
            <p:cNvSpPr>
              <a:spLocks noChangeArrowheads="1"/>
            </p:cNvSpPr>
            <p:nvPr/>
          </p:nvSpPr>
          <p:spPr bwMode="auto">
            <a:xfrm rot="1937574">
              <a:off x="3198" y="2931"/>
              <a:ext cx="366" cy="589"/>
            </a:xfrm>
            <a:prstGeom prst="ellipse">
              <a:avLst/>
            </a:prstGeom>
            <a:noFill/>
            <a:ln w="1143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6" name="Rectangle 34"/>
            <p:cNvSpPr>
              <a:spLocks noChangeArrowheads="1"/>
            </p:cNvSpPr>
            <p:nvPr/>
          </p:nvSpPr>
          <p:spPr bwMode="auto">
            <a:xfrm rot="12019435" flipV="1">
              <a:off x="3063" y="2894"/>
              <a:ext cx="726" cy="4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3352" name="Line 40"/>
          <p:cNvSpPr>
            <a:spLocks noChangeShapeType="1"/>
          </p:cNvSpPr>
          <p:nvPr/>
        </p:nvSpPr>
        <p:spPr bwMode="auto">
          <a:xfrm flipH="1">
            <a:off x="6629400" y="3429000"/>
            <a:ext cx="762000" cy="18542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53" name="Line 41"/>
          <p:cNvSpPr>
            <a:spLocks noChangeShapeType="1"/>
          </p:cNvSpPr>
          <p:nvPr/>
        </p:nvSpPr>
        <p:spPr bwMode="auto">
          <a:xfrm flipH="1">
            <a:off x="5791200" y="3962400"/>
            <a:ext cx="1270000" cy="13716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3886200" y="914400"/>
            <a:ext cx="287338" cy="215900"/>
            <a:chOff x="567" y="1026"/>
            <a:chExt cx="181" cy="136"/>
          </a:xfrm>
        </p:grpSpPr>
        <p:sp>
          <p:nvSpPr>
            <p:cNvPr id="13355" name="Line 43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56" name="Line 44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7010400" y="3810000"/>
            <a:ext cx="287338" cy="215900"/>
            <a:chOff x="567" y="1026"/>
            <a:chExt cx="181" cy="136"/>
          </a:xfrm>
        </p:grpSpPr>
        <p:sp>
          <p:nvSpPr>
            <p:cNvPr id="13358" name="Line 46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59" name="Line 47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16" name="Line 4"/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70" name="Line 58"/>
          <p:cNvSpPr>
            <a:spLocks noChangeShapeType="1"/>
          </p:cNvSpPr>
          <p:nvPr/>
        </p:nvSpPr>
        <p:spPr bwMode="auto">
          <a:xfrm flipV="1">
            <a:off x="4343400" y="1066800"/>
            <a:ext cx="969963" cy="23622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71" name="Oval 59"/>
          <p:cNvSpPr>
            <a:spLocks noChangeArrowheads="1"/>
          </p:cNvSpPr>
          <p:nvPr/>
        </p:nvSpPr>
        <p:spPr bwMode="auto">
          <a:xfrm rot="1937574">
            <a:off x="3733800" y="4724400"/>
            <a:ext cx="58102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72" name="Rectangle 60"/>
          <p:cNvSpPr>
            <a:spLocks noChangeArrowheads="1"/>
          </p:cNvSpPr>
          <p:nvPr/>
        </p:nvSpPr>
        <p:spPr bwMode="auto">
          <a:xfrm rot="12019435" flipV="1">
            <a:off x="3517900" y="4649788"/>
            <a:ext cx="9906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73" name="Line 61"/>
          <p:cNvSpPr>
            <a:spLocks noChangeShapeType="1"/>
          </p:cNvSpPr>
          <p:nvPr/>
        </p:nvSpPr>
        <p:spPr bwMode="auto">
          <a:xfrm flipH="1">
            <a:off x="4070350" y="4516438"/>
            <a:ext cx="1079500" cy="1008062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7" name="Group 66"/>
          <p:cNvGrpSpPr>
            <a:grpSpLocks/>
          </p:cNvGrpSpPr>
          <p:nvPr/>
        </p:nvGrpSpPr>
        <p:grpSpPr bwMode="auto">
          <a:xfrm>
            <a:off x="5240338" y="922338"/>
            <a:ext cx="287337" cy="215900"/>
            <a:chOff x="567" y="1026"/>
            <a:chExt cx="181" cy="136"/>
          </a:xfrm>
        </p:grpSpPr>
        <p:sp>
          <p:nvSpPr>
            <p:cNvPr id="13379" name="Line 67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80" name="Line 68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34" name="Line 22"/>
          <p:cNvSpPr>
            <a:spLocks noChangeShapeType="1"/>
          </p:cNvSpPr>
          <p:nvPr/>
        </p:nvSpPr>
        <p:spPr bwMode="auto">
          <a:xfrm flipH="1">
            <a:off x="2743200" y="3429000"/>
            <a:ext cx="1600200" cy="207486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0" y="4419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47" name="Line 35"/>
          <p:cNvSpPr>
            <a:spLocks noChangeShapeType="1"/>
          </p:cNvSpPr>
          <p:nvPr/>
        </p:nvSpPr>
        <p:spPr bwMode="auto">
          <a:xfrm flipV="1">
            <a:off x="792163" y="2074863"/>
            <a:ext cx="2808287" cy="3313112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43" name="Line 31"/>
          <p:cNvSpPr>
            <a:spLocks noChangeShapeType="1"/>
          </p:cNvSpPr>
          <p:nvPr/>
        </p:nvSpPr>
        <p:spPr bwMode="auto">
          <a:xfrm flipH="1">
            <a:off x="2286000" y="1066800"/>
            <a:ext cx="1727200" cy="4281488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74" name="Line 62"/>
          <p:cNvSpPr>
            <a:spLocks noChangeShapeType="1"/>
          </p:cNvSpPr>
          <p:nvPr/>
        </p:nvSpPr>
        <p:spPr bwMode="auto">
          <a:xfrm flipH="1">
            <a:off x="3657600" y="1066800"/>
            <a:ext cx="1727200" cy="4281488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81" name="Line 69"/>
          <p:cNvSpPr>
            <a:spLocks noChangeShapeType="1"/>
          </p:cNvSpPr>
          <p:nvPr/>
        </p:nvSpPr>
        <p:spPr bwMode="auto">
          <a:xfrm flipV="1">
            <a:off x="7924800" y="3429000"/>
            <a:ext cx="381000" cy="9144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82" name="Oval 70"/>
          <p:cNvSpPr>
            <a:spLocks noChangeArrowheads="1"/>
          </p:cNvSpPr>
          <p:nvPr/>
        </p:nvSpPr>
        <p:spPr bwMode="auto">
          <a:xfrm rot="1937574">
            <a:off x="7696200" y="4648200"/>
            <a:ext cx="58102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83" name="Rectangle 71"/>
          <p:cNvSpPr>
            <a:spLocks noChangeArrowheads="1"/>
          </p:cNvSpPr>
          <p:nvPr/>
        </p:nvSpPr>
        <p:spPr bwMode="auto">
          <a:xfrm rot="12019435" flipV="1">
            <a:off x="7486650" y="4565650"/>
            <a:ext cx="1152525" cy="719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84" name="Line 72"/>
          <p:cNvSpPr>
            <a:spLocks noChangeShapeType="1"/>
          </p:cNvSpPr>
          <p:nvPr/>
        </p:nvSpPr>
        <p:spPr bwMode="auto">
          <a:xfrm flipH="1">
            <a:off x="8077200" y="4419600"/>
            <a:ext cx="863600" cy="100806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85" name="Line 73"/>
          <p:cNvSpPr>
            <a:spLocks noChangeShapeType="1"/>
          </p:cNvSpPr>
          <p:nvPr/>
        </p:nvSpPr>
        <p:spPr bwMode="auto">
          <a:xfrm flipH="1">
            <a:off x="7620000" y="3429000"/>
            <a:ext cx="762000" cy="18542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 flipH="1">
            <a:off x="7086600" y="4343400"/>
            <a:ext cx="863600" cy="108426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8" name="Group 77"/>
          <p:cNvGrpSpPr>
            <a:grpSpLocks/>
          </p:cNvGrpSpPr>
          <p:nvPr/>
        </p:nvGrpSpPr>
        <p:grpSpPr bwMode="auto">
          <a:xfrm>
            <a:off x="0" y="4800600"/>
            <a:ext cx="503238" cy="360363"/>
            <a:chOff x="567" y="1026"/>
            <a:chExt cx="181" cy="136"/>
          </a:xfrm>
        </p:grpSpPr>
        <p:sp>
          <p:nvSpPr>
            <p:cNvPr id="13390" name="Line 78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91" name="Line 79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51" name="AutoShape 39"/>
          <p:cNvSpPr>
            <a:spLocks noChangeArrowheads="1"/>
          </p:cNvSpPr>
          <p:nvPr/>
        </p:nvSpPr>
        <p:spPr bwMode="auto">
          <a:xfrm>
            <a:off x="152400" y="48768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9" name="Group 36"/>
          <p:cNvGrpSpPr>
            <a:grpSpLocks/>
          </p:cNvGrpSpPr>
          <p:nvPr/>
        </p:nvGrpSpPr>
        <p:grpSpPr bwMode="auto">
          <a:xfrm>
            <a:off x="3429000" y="2057400"/>
            <a:ext cx="287338" cy="215900"/>
            <a:chOff x="567" y="1026"/>
            <a:chExt cx="181" cy="136"/>
          </a:xfrm>
        </p:grpSpPr>
        <p:sp>
          <p:nvSpPr>
            <p:cNvPr id="13349" name="Line 37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50" name="Line 38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92" name="Text Box 80"/>
          <p:cNvSpPr txBox="1">
            <a:spLocks noChangeArrowheads="1"/>
          </p:cNvSpPr>
          <p:nvPr/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00" i="1"/>
              <a:t>Марабаева Л.А</a:t>
            </a:r>
            <a:r>
              <a:rPr lang="ru-RU" sz="800" i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3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3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3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13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3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3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7" grpId="0" animBg="1"/>
      <p:bldP spid="13328" grpId="0" animBg="1"/>
      <p:bldP spid="13329" grpId="0" animBg="1"/>
      <p:bldP spid="13332" grpId="0" animBg="1"/>
      <p:bldP spid="13342" grpId="0" animBg="1"/>
      <p:bldP spid="13352" grpId="0" animBg="1"/>
      <p:bldP spid="13353" grpId="0" animBg="1"/>
      <p:bldP spid="13370" grpId="0" animBg="1"/>
      <p:bldP spid="13371" grpId="0" animBg="1"/>
      <p:bldP spid="13373" grpId="0" animBg="1"/>
      <p:bldP spid="13334" grpId="0" animBg="1"/>
      <p:bldP spid="13347" grpId="0" animBg="1"/>
      <p:bldP spid="13343" grpId="0" animBg="1"/>
      <p:bldP spid="13374" grpId="0" animBg="1"/>
      <p:bldP spid="13381" grpId="0" animBg="1"/>
      <p:bldP spid="13382" grpId="0" animBg="1"/>
      <p:bldP spid="13384" grpId="0" animBg="1"/>
      <p:bldP spid="13385" grpId="0" animBg="1"/>
      <p:bldP spid="13331" grpId="0" animBg="1"/>
      <p:bldP spid="133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Line 3"/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8442" name="Picture 10" descr="D:\Буквы\img02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641" t="17941" r="25641" b="32942"/>
          <a:stretch>
            <a:fillRect/>
          </a:stretch>
        </p:blipFill>
        <p:spPr bwMode="auto">
          <a:xfrm>
            <a:off x="7391400" y="304800"/>
            <a:ext cx="1752600" cy="1282700"/>
          </a:xfrm>
          <a:prstGeom prst="rect">
            <a:avLst/>
          </a:prstGeom>
          <a:noFill/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295400" y="4797425"/>
            <a:ext cx="609600" cy="719138"/>
            <a:chOff x="567" y="2931"/>
            <a:chExt cx="726" cy="544"/>
          </a:xfrm>
        </p:grpSpPr>
        <p:sp>
          <p:nvSpPr>
            <p:cNvPr id="18444" name="Oval 12"/>
            <p:cNvSpPr>
              <a:spLocks noChangeArrowheads="1"/>
            </p:cNvSpPr>
            <p:nvPr/>
          </p:nvSpPr>
          <p:spPr bwMode="auto">
            <a:xfrm rot="1872103">
              <a:off x="567" y="2976"/>
              <a:ext cx="577" cy="499"/>
            </a:xfrm>
            <a:prstGeom prst="ellipse">
              <a:avLst/>
            </a:prstGeom>
            <a:noFill/>
            <a:ln w="1270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45" name="Rectangle 13"/>
            <p:cNvSpPr>
              <a:spLocks noChangeArrowheads="1"/>
            </p:cNvSpPr>
            <p:nvPr/>
          </p:nvSpPr>
          <p:spPr bwMode="auto">
            <a:xfrm rot="1471967">
              <a:off x="567" y="2931"/>
              <a:ext cx="726" cy="3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8446" name="Line 14"/>
          <p:cNvSpPr>
            <a:spLocks noChangeShapeType="1"/>
          </p:cNvSpPr>
          <p:nvPr/>
        </p:nvSpPr>
        <p:spPr bwMode="auto">
          <a:xfrm flipH="1">
            <a:off x="1692275" y="1196975"/>
            <a:ext cx="1727200" cy="424815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 flipV="1">
            <a:off x="2286000" y="1219200"/>
            <a:ext cx="1090613" cy="12192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2057400" y="2209800"/>
            <a:ext cx="503238" cy="431800"/>
            <a:chOff x="567" y="1026"/>
            <a:chExt cx="181" cy="136"/>
          </a:xfrm>
        </p:grpSpPr>
        <p:sp>
          <p:nvSpPr>
            <p:cNvPr id="18452" name="Line 20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53" name="Line 21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454" name="AutoShape 22"/>
          <p:cNvSpPr>
            <a:spLocks noChangeArrowheads="1"/>
          </p:cNvSpPr>
          <p:nvPr/>
        </p:nvSpPr>
        <p:spPr bwMode="auto">
          <a:xfrm>
            <a:off x="2209800" y="22860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3124200" y="1066800"/>
            <a:ext cx="503238" cy="358775"/>
            <a:chOff x="567" y="1026"/>
            <a:chExt cx="181" cy="136"/>
          </a:xfrm>
        </p:grpSpPr>
        <p:sp>
          <p:nvSpPr>
            <p:cNvPr id="18456" name="Line 24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57" name="Line 25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464" name="Line 32"/>
          <p:cNvSpPr>
            <a:spLocks noChangeShapeType="1"/>
          </p:cNvSpPr>
          <p:nvPr/>
        </p:nvSpPr>
        <p:spPr bwMode="auto">
          <a:xfrm flipV="1">
            <a:off x="5430838" y="4419600"/>
            <a:ext cx="457200" cy="11430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69" name="Oval 37"/>
          <p:cNvSpPr>
            <a:spLocks noChangeArrowheads="1"/>
          </p:cNvSpPr>
          <p:nvPr/>
        </p:nvSpPr>
        <p:spPr bwMode="auto">
          <a:xfrm rot="1937574">
            <a:off x="6623050" y="4630738"/>
            <a:ext cx="581025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70" name="Rectangle 38"/>
          <p:cNvSpPr>
            <a:spLocks noChangeArrowheads="1"/>
          </p:cNvSpPr>
          <p:nvPr/>
        </p:nvSpPr>
        <p:spPr bwMode="auto">
          <a:xfrm rot="12019435" flipV="1">
            <a:off x="6623050" y="4594225"/>
            <a:ext cx="989013" cy="719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71" name="Line 39"/>
          <p:cNvSpPr>
            <a:spLocks noChangeShapeType="1"/>
          </p:cNvSpPr>
          <p:nvPr/>
        </p:nvSpPr>
        <p:spPr bwMode="auto">
          <a:xfrm flipH="1">
            <a:off x="7010400" y="4495800"/>
            <a:ext cx="1066800" cy="93186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82" name="Line 50"/>
          <p:cNvSpPr>
            <a:spLocks noChangeShapeType="1"/>
          </p:cNvSpPr>
          <p:nvPr/>
        </p:nvSpPr>
        <p:spPr bwMode="auto">
          <a:xfrm flipH="1">
            <a:off x="5354638" y="3429000"/>
            <a:ext cx="838200" cy="2100263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92" name="AutoShape 60"/>
          <p:cNvSpPr>
            <a:spLocks noChangeArrowheads="1"/>
          </p:cNvSpPr>
          <p:nvPr/>
        </p:nvSpPr>
        <p:spPr bwMode="auto">
          <a:xfrm>
            <a:off x="5715000" y="42672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93" name="AutoShape 61"/>
          <p:cNvSpPr>
            <a:spLocks noChangeArrowheads="1"/>
          </p:cNvSpPr>
          <p:nvPr/>
        </p:nvSpPr>
        <p:spPr bwMode="auto">
          <a:xfrm>
            <a:off x="6019800" y="33528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95" name="Freeform 63"/>
          <p:cNvSpPr>
            <a:spLocks/>
          </p:cNvSpPr>
          <p:nvPr/>
        </p:nvSpPr>
        <p:spPr bwMode="auto">
          <a:xfrm>
            <a:off x="1905000" y="2438400"/>
            <a:ext cx="2895600" cy="1295400"/>
          </a:xfrm>
          <a:custGeom>
            <a:avLst/>
            <a:gdLst/>
            <a:ahLst/>
            <a:cxnLst>
              <a:cxn ang="0">
                <a:pos x="0" y="528"/>
              </a:cxn>
              <a:cxn ang="0">
                <a:pos x="288" y="384"/>
              </a:cxn>
              <a:cxn ang="0">
                <a:pos x="528" y="384"/>
              </a:cxn>
              <a:cxn ang="0">
                <a:pos x="864" y="288"/>
              </a:cxn>
              <a:cxn ang="0">
                <a:pos x="1008" y="96"/>
              </a:cxn>
              <a:cxn ang="0">
                <a:pos x="1056" y="0"/>
              </a:cxn>
            </a:cxnLst>
            <a:rect l="0" t="0" r="r" b="b"/>
            <a:pathLst>
              <a:path w="1056" h="528">
                <a:moveTo>
                  <a:pt x="0" y="528"/>
                </a:moveTo>
                <a:cubicBezTo>
                  <a:pt x="100" y="468"/>
                  <a:pt x="200" y="408"/>
                  <a:pt x="288" y="384"/>
                </a:cubicBezTo>
                <a:cubicBezTo>
                  <a:pt x="376" y="360"/>
                  <a:pt x="432" y="400"/>
                  <a:pt x="528" y="384"/>
                </a:cubicBezTo>
                <a:cubicBezTo>
                  <a:pt x="624" y="368"/>
                  <a:pt x="784" y="336"/>
                  <a:pt x="864" y="288"/>
                </a:cubicBezTo>
                <a:cubicBezTo>
                  <a:pt x="944" y="240"/>
                  <a:pt x="976" y="144"/>
                  <a:pt x="1008" y="96"/>
                </a:cubicBezTo>
                <a:cubicBezTo>
                  <a:pt x="1040" y="48"/>
                  <a:pt x="1048" y="24"/>
                  <a:pt x="1056" y="0"/>
                </a:cubicBezTo>
              </a:path>
            </a:pathLst>
          </a:custGeom>
          <a:noFill/>
          <a:ln w="1047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5" name="Group 64"/>
          <p:cNvGrpSpPr>
            <a:grpSpLocks/>
          </p:cNvGrpSpPr>
          <p:nvPr/>
        </p:nvGrpSpPr>
        <p:grpSpPr bwMode="auto">
          <a:xfrm>
            <a:off x="4572000" y="1143000"/>
            <a:ext cx="685800" cy="838200"/>
            <a:chOff x="3168" y="240"/>
            <a:chExt cx="862" cy="545"/>
          </a:xfrm>
        </p:grpSpPr>
        <p:sp>
          <p:nvSpPr>
            <p:cNvPr id="18497" name="Oval 65"/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98" name="Rectangle 66"/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8499" name="Line 67"/>
          <p:cNvSpPr>
            <a:spLocks noChangeShapeType="1"/>
          </p:cNvSpPr>
          <p:nvPr/>
        </p:nvSpPr>
        <p:spPr bwMode="auto">
          <a:xfrm flipV="1">
            <a:off x="4800600" y="1371600"/>
            <a:ext cx="381000" cy="10668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34" name="Line 2"/>
          <p:cNvSpPr>
            <a:spLocks noChangeShapeType="1"/>
          </p:cNvSpPr>
          <p:nvPr/>
        </p:nvSpPr>
        <p:spPr bwMode="auto">
          <a:xfrm flipH="1">
            <a:off x="25146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72" name="Oval 40"/>
          <p:cNvSpPr>
            <a:spLocks noChangeArrowheads="1"/>
          </p:cNvSpPr>
          <p:nvPr/>
        </p:nvSpPr>
        <p:spPr bwMode="auto">
          <a:xfrm rot="1937574">
            <a:off x="3097213" y="4630738"/>
            <a:ext cx="581025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73" name="Rectangle 41"/>
          <p:cNvSpPr>
            <a:spLocks noChangeArrowheads="1"/>
          </p:cNvSpPr>
          <p:nvPr/>
        </p:nvSpPr>
        <p:spPr bwMode="auto">
          <a:xfrm rot="12019435" flipV="1">
            <a:off x="2968625" y="4573588"/>
            <a:ext cx="1120775" cy="714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75" name="Line 43"/>
          <p:cNvSpPr>
            <a:spLocks noChangeShapeType="1"/>
          </p:cNvSpPr>
          <p:nvPr/>
        </p:nvSpPr>
        <p:spPr bwMode="auto">
          <a:xfrm flipH="1">
            <a:off x="3048000" y="1371600"/>
            <a:ext cx="1600200" cy="38862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74" name="Line 42"/>
          <p:cNvSpPr>
            <a:spLocks noChangeShapeType="1"/>
          </p:cNvSpPr>
          <p:nvPr/>
        </p:nvSpPr>
        <p:spPr bwMode="auto">
          <a:xfrm flipH="1">
            <a:off x="3505200" y="4419600"/>
            <a:ext cx="1079500" cy="100806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4953000" y="1143000"/>
            <a:ext cx="431800" cy="360363"/>
            <a:chOff x="567" y="1026"/>
            <a:chExt cx="181" cy="136"/>
          </a:xfrm>
        </p:grpSpPr>
        <p:sp>
          <p:nvSpPr>
            <p:cNvPr id="18467" name="Line 35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68" name="Line 36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501" name="Line 69"/>
          <p:cNvSpPr>
            <a:spLocks noChangeShapeType="1"/>
          </p:cNvSpPr>
          <p:nvPr/>
        </p:nvSpPr>
        <p:spPr bwMode="auto">
          <a:xfrm flipV="1">
            <a:off x="7010400" y="3429000"/>
            <a:ext cx="228600" cy="6096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81" name="Line 49"/>
          <p:cNvSpPr>
            <a:spLocks noChangeShapeType="1"/>
          </p:cNvSpPr>
          <p:nvPr/>
        </p:nvSpPr>
        <p:spPr bwMode="auto">
          <a:xfrm flipH="1">
            <a:off x="6546850" y="3429000"/>
            <a:ext cx="768350" cy="18542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7" name="Group 56"/>
          <p:cNvGrpSpPr>
            <a:grpSpLocks/>
          </p:cNvGrpSpPr>
          <p:nvPr/>
        </p:nvGrpSpPr>
        <p:grpSpPr bwMode="auto">
          <a:xfrm>
            <a:off x="6878638" y="3886200"/>
            <a:ext cx="292100" cy="234950"/>
            <a:chOff x="567" y="1026"/>
            <a:chExt cx="181" cy="136"/>
          </a:xfrm>
        </p:grpSpPr>
        <p:sp>
          <p:nvSpPr>
            <p:cNvPr id="18489" name="Line 57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90" name="Line 58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502" name="Freeform 70"/>
          <p:cNvSpPr>
            <a:spLocks/>
          </p:cNvSpPr>
          <p:nvPr/>
        </p:nvSpPr>
        <p:spPr bwMode="auto">
          <a:xfrm>
            <a:off x="5867400" y="4038600"/>
            <a:ext cx="1143000" cy="317500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192" y="192"/>
              </a:cxn>
              <a:cxn ang="0">
                <a:pos x="432" y="144"/>
              </a:cxn>
              <a:cxn ang="0">
                <a:pos x="672" y="48"/>
              </a:cxn>
              <a:cxn ang="0">
                <a:pos x="720" y="0"/>
              </a:cxn>
            </a:cxnLst>
            <a:rect l="0" t="0" r="r" b="b"/>
            <a:pathLst>
              <a:path w="720" h="200">
                <a:moveTo>
                  <a:pt x="0" y="192"/>
                </a:moveTo>
                <a:cubicBezTo>
                  <a:pt x="60" y="196"/>
                  <a:pt x="120" y="200"/>
                  <a:pt x="192" y="192"/>
                </a:cubicBezTo>
                <a:cubicBezTo>
                  <a:pt x="264" y="184"/>
                  <a:pt x="352" y="168"/>
                  <a:pt x="432" y="144"/>
                </a:cubicBezTo>
                <a:cubicBezTo>
                  <a:pt x="512" y="120"/>
                  <a:pt x="624" y="72"/>
                  <a:pt x="672" y="48"/>
                </a:cubicBezTo>
                <a:cubicBezTo>
                  <a:pt x="720" y="24"/>
                  <a:pt x="712" y="8"/>
                  <a:pt x="720" y="0"/>
                </a:cubicBezTo>
              </a:path>
            </a:pathLst>
          </a:custGeom>
          <a:noFill/>
          <a:ln w="1047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8" name="Group 71"/>
          <p:cNvGrpSpPr>
            <a:grpSpLocks/>
          </p:cNvGrpSpPr>
          <p:nvPr/>
        </p:nvGrpSpPr>
        <p:grpSpPr bwMode="auto">
          <a:xfrm>
            <a:off x="4572000" y="2286000"/>
            <a:ext cx="431800" cy="360363"/>
            <a:chOff x="567" y="1026"/>
            <a:chExt cx="181" cy="136"/>
          </a:xfrm>
        </p:grpSpPr>
        <p:sp>
          <p:nvSpPr>
            <p:cNvPr id="18504" name="Line 72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05" name="Line 73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506" name="Line 74"/>
          <p:cNvSpPr>
            <a:spLocks noChangeShapeType="1"/>
          </p:cNvSpPr>
          <p:nvPr/>
        </p:nvSpPr>
        <p:spPr bwMode="auto">
          <a:xfrm flipV="1">
            <a:off x="1295400" y="3657600"/>
            <a:ext cx="685800" cy="14478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507" name="Text Box 75"/>
          <p:cNvSpPr txBox="1">
            <a:spLocks noChangeArrowheads="1"/>
          </p:cNvSpPr>
          <p:nvPr/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00" i="1"/>
              <a:t>Марабаева Л.А</a:t>
            </a:r>
            <a:r>
              <a:rPr lang="ru-RU" sz="800" i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8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8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8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8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8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8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6" grpId="0" animBg="1"/>
      <p:bldP spid="18450" grpId="0" animBg="1"/>
      <p:bldP spid="18454" grpId="0" animBg="1"/>
      <p:bldP spid="18464" grpId="0" animBg="1"/>
      <p:bldP spid="18469" grpId="0" animBg="1"/>
      <p:bldP spid="18471" grpId="0" animBg="1"/>
      <p:bldP spid="18482" grpId="0" animBg="1"/>
      <p:bldP spid="18492" grpId="0" animBg="1"/>
      <p:bldP spid="18493" grpId="0" animBg="1"/>
      <p:bldP spid="18495" grpId="0" animBg="1"/>
      <p:bldP spid="18499" grpId="0" animBg="1"/>
      <p:bldP spid="18472" grpId="0" animBg="1"/>
      <p:bldP spid="18475" grpId="0" animBg="1"/>
      <p:bldP spid="18474" grpId="0" animBg="1"/>
      <p:bldP spid="18501" grpId="0" animBg="1"/>
      <p:bldP spid="18481" grpId="0" animBg="1"/>
      <p:bldP spid="18502" grpId="0" animBg="1"/>
      <p:bldP spid="1850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3124200" y="914400"/>
            <a:ext cx="2054225" cy="865188"/>
            <a:chOff x="3168" y="240"/>
            <a:chExt cx="862" cy="545"/>
          </a:xfrm>
        </p:grpSpPr>
        <p:sp>
          <p:nvSpPr>
            <p:cNvPr id="19529" name="Oval 73"/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530" name="Rectangle 74"/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9458" name="Line 2"/>
          <p:cNvSpPr>
            <a:spLocks noChangeShapeType="1"/>
          </p:cNvSpPr>
          <p:nvPr/>
        </p:nvSpPr>
        <p:spPr bwMode="auto">
          <a:xfrm flipH="1">
            <a:off x="27432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9466" name="Picture 10" descr="D:\Буквы\img02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333" t="21585" r="27451" b="31366"/>
          <a:stretch>
            <a:fillRect/>
          </a:stretch>
        </p:blipFill>
        <p:spPr bwMode="auto">
          <a:xfrm>
            <a:off x="7315200" y="304800"/>
            <a:ext cx="1828800" cy="1595438"/>
          </a:xfrm>
          <a:prstGeom prst="rect">
            <a:avLst/>
          </a:prstGeom>
          <a:noFill/>
        </p:spPr>
      </p:pic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5451475" y="3446463"/>
            <a:ext cx="1368425" cy="865187"/>
            <a:chOff x="3168" y="240"/>
            <a:chExt cx="862" cy="545"/>
          </a:xfrm>
        </p:grpSpPr>
        <p:sp>
          <p:nvSpPr>
            <p:cNvPr id="19509" name="Oval 53"/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510" name="Rectangle 54"/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9512" name="Rectangle 56"/>
          <p:cNvSpPr>
            <a:spLocks noChangeArrowheads="1"/>
          </p:cNvSpPr>
          <p:nvPr/>
        </p:nvSpPr>
        <p:spPr bwMode="auto">
          <a:xfrm rot="12019435" flipV="1">
            <a:off x="4827588" y="4611688"/>
            <a:ext cx="1152525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513" name="Rectangle 57"/>
          <p:cNvSpPr>
            <a:spLocks noChangeArrowheads="1"/>
          </p:cNvSpPr>
          <p:nvPr/>
        </p:nvSpPr>
        <p:spPr bwMode="auto">
          <a:xfrm rot="493204">
            <a:off x="5486400" y="3810000"/>
            <a:ext cx="1368425" cy="576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" name="Group 66"/>
          <p:cNvGrpSpPr>
            <a:grpSpLocks/>
          </p:cNvGrpSpPr>
          <p:nvPr/>
        </p:nvGrpSpPr>
        <p:grpSpPr bwMode="auto">
          <a:xfrm>
            <a:off x="5029200" y="4724400"/>
            <a:ext cx="1295400" cy="838200"/>
            <a:chOff x="3134" y="724"/>
            <a:chExt cx="948" cy="612"/>
          </a:xfrm>
        </p:grpSpPr>
        <p:sp>
          <p:nvSpPr>
            <p:cNvPr id="19523" name="Oval 67"/>
            <p:cNvSpPr>
              <a:spLocks noChangeArrowheads="1"/>
            </p:cNvSpPr>
            <p:nvPr/>
          </p:nvSpPr>
          <p:spPr bwMode="auto">
            <a:xfrm rot="925787">
              <a:off x="3178" y="794"/>
              <a:ext cx="753" cy="542"/>
            </a:xfrm>
            <a:prstGeom prst="ellipse">
              <a:avLst/>
            </a:prstGeom>
            <a:noFill/>
            <a:ln w="1270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524" name="Rectangle 68"/>
            <p:cNvSpPr>
              <a:spLocks noChangeArrowheads="1"/>
            </p:cNvSpPr>
            <p:nvPr/>
          </p:nvSpPr>
          <p:spPr bwMode="auto">
            <a:xfrm rot="525650">
              <a:off x="3134" y="724"/>
              <a:ext cx="948" cy="3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9520" name="Line 64"/>
          <p:cNvSpPr>
            <a:spLocks noChangeShapeType="1"/>
          </p:cNvSpPr>
          <p:nvPr/>
        </p:nvSpPr>
        <p:spPr bwMode="auto">
          <a:xfrm flipH="1">
            <a:off x="5105400" y="3662363"/>
            <a:ext cx="584200" cy="1443037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514" name="Line 58"/>
          <p:cNvSpPr>
            <a:spLocks noChangeShapeType="1"/>
          </p:cNvSpPr>
          <p:nvPr/>
        </p:nvSpPr>
        <p:spPr bwMode="auto">
          <a:xfrm flipV="1">
            <a:off x="6096000" y="3810000"/>
            <a:ext cx="609600" cy="1506538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4876800" y="4876800"/>
            <a:ext cx="457200" cy="360363"/>
            <a:chOff x="567" y="1026"/>
            <a:chExt cx="181" cy="136"/>
          </a:xfrm>
        </p:grpSpPr>
        <p:sp>
          <p:nvSpPr>
            <p:cNvPr id="19516" name="Line 60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17" name="Line 61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464" name="Line 8"/>
          <p:cNvSpPr>
            <a:spLocks noChangeShapeType="1"/>
          </p:cNvSpPr>
          <p:nvPr/>
        </p:nvSpPr>
        <p:spPr bwMode="auto">
          <a:xfrm flipH="1">
            <a:off x="55626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6" name="Group 69"/>
          <p:cNvGrpSpPr>
            <a:grpSpLocks/>
          </p:cNvGrpSpPr>
          <p:nvPr/>
        </p:nvGrpSpPr>
        <p:grpSpPr bwMode="auto">
          <a:xfrm>
            <a:off x="1752600" y="4572000"/>
            <a:ext cx="1981200" cy="990600"/>
            <a:chOff x="3134" y="724"/>
            <a:chExt cx="948" cy="612"/>
          </a:xfrm>
        </p:grpSpPr>
        <p:sp>
          <p:nvSpPr>
            <p:cNvPr id="19526" name="Oval 70"/>
            <p:cNvSpPr>
              <a:spLocks noChangeArrowheads="1"/>
            </p:cNvSpPr>
            <p:nvPr/>
          </p:nvSpPr>
          <p:spPr bwMode="auto">
            <a:xfrm rot="925787">
              <a:off x="3178" y="794"/>
              <a:ext cx="753" cy="542"/>
            </a:xfrm>
            <a:prstGeom prst="ellipse">
              <a:avLst/>
            </a:prstGeom>
            <a:noFill/>
            <a:ln w="1270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527" name="Rectangle 71"/>
            <p:cNvSpPr>
              <a:spLocks noChangeArrowheads="1"/>
            </p:cNvSpPr>
            <p:nvPr/>
          </p:nvSpPr>
          <p:spPr bwMode="auto">
            <a:xfrm rot="525650">
              <a:off x="3134" y="724"/>
              <a:ext cx="948" cy="3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9470" name="Line 14"/>
          <p:cNvSpPr>
            <a:spLocks noChangeShapeType="1"/>
          </p:cNvSpPr>
          <p:nvPr/>
        </p:nvSpPr>
        <p:spPr bwMode="auto">
          <a:xfrm flipH="1">
            <a:off x="1828800" y="3429000"/>
            <a:ext cx="685800" cy="1600200"/>
          </a:xfrm>
          <a:prstGeom prst="line">
            <a:avLst/>
          </a:prstGeom>
          <a:noFill/>
          <a:ln w="1047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1600200" y="4876800"/>
            <a:ext cx="503238" cy="360363"/>
            <a:chOff x="567" y="1026"/>
            <a:chExt cx="181" cy="136"/>
          </a:xfrm>
        </p:grpSpPr>
        <p:sp>
          <p:nvSpPr>
            <p:cNvPr id="19488" name="Line 32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489" name="Line 33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477" name="Line 21"/>
          <p:cNvSpPr>
            <a:spLocks noChangeShapeType="1"/>
          </p:cNvSpPr>
          <p:nvPr/>
        </p:nvSpPr>
        <p:spPr bwMode="auto">
          <a:xfrm flipV="1">
            <a:off x="3352800" y="1295400"/>
            <a:ext cx="1676400" cy="40386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531" name="Line 75"/>
          <p:cNvSpPr>
            <a:spLocks noChangeShapeType="1"/>
          </p:cNvSpPr>
          <p:nvPr/>
        </p:nvSpPr>
        <p:spPr bwMode="auto">
          <a:xfrm flipH="1">
            <a:off x="2590800" y="1066800"/>
            <a:ext cx="914400" cy="2209800"/>
          </a:xfrm>
          <a:prstGeom prst="line">
            <a:avLst/>
          </a:prstGeom>
          <a:noFill/>
          <a:ln w="1047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78" name="AutoShape 22"/>
          <p:cNvSpPr>
            <a:spLocks noChangeArrowheads="1"/>
          </p:cNvSpPr>
          <p:nvPr/>
        </p:nvSpPr>
        <p:spPr bwMode="auto">
          <a:xfrm>
            <a:off x="2438400" y="32766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3276600" y="914400"/>
            <a:ext cx="503238" cy="360363"/>
            <a:chOff x="567" y="1026"/>
            <a:chExt cx="181" cy="136"/>
          </a:xfrm>
        </p:grpSpPr>
        <p:sp>
          <p:nvSpPr>
            <p:cNvPr id="19480" name="Line 24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481" name="Line 25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4800600" y="1066800"/>
            <a:ext cx="503238" cy="360363"/>
            <a:chOff x="567" y="1026"/>
            <a:chExt cx="181" cy="136"/>
          </a:xfrm>
        </p:grpSpPr>
        <p:sp>
          <p:nvSpPr>
            <p:cNvPr id="19483" name="Line 27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484" name="Line 28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519" name="AutoShape 63"/>
          <p:cNvSpPr>
            <a:spLocks noChangeArrowheads="1"/>
          </p:cNvSpPr>
          <p:nvPr/>
        </p:nvSpPr>
        <p:spPr bwMode="auto">
          <a:xfrm>
            <a:off x="5029200" y="49530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532" name="Text Box 76"/>
          <p:cNvSpPr txBox="1">
            <a:spLocks noChangeArrowheads="1"/>
          </p:cNvSpPr>
          <p:nvPr/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00" i="1"/>
              <a:t>Марабаева Л.А</a:t>
            </a:r>
            <a:r>
              <a:rPr lang="ru-RU" sz="800" i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9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9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9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9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20" grpId="0" animBg="1"/>
      <p:bldP spid="19514" grpId="0" animBg="1"/>
      <p:bldP spid="19470" grpId="0" animBg="1"/>
      <p:bldP spid="19477" grpId="0" animBg="1"/>
      <p:bldP spid="19531" grpId="0" animBg="1"/>
      <p:bldP spid="19478" grpId="0" animBg="1"/>
      <p:bldP spid="195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80" name="Line 1320"/>
          <p:cNvSpPr>
            <a:spLocks noChangeShapeType="1"/>
          </p:cNvSpPr>
          <p:nvPr/>
        </p:nvSpPr>
        <p:spPr bwMode="auto">
          <a:xfrm flipH="1">
            <a:off x="0" y="0"/>
            <a:ext cx="6096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281" name="Line 1321"/>
          <p:cNvSpPr>
            <a:spLocks noChangeShapeType="1"/>
          </p:cNvSpPr>
          <p:nvPr/>
        </p:nvSpPr>
        <p:spPr bwMode="auto">
          <a:xfrm flipH="1">
            <a:off x="152400" y="0"/>
            <a:ext cx="190500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282" name="Line 1322"/>
          <p:cNvSpPr>
            <a:spLocks noChangeShapeType="1"/>
          </p:cNvSpPr>
          <p:nvPr/>
        </p:nvSpPr>
        <p:spPr bwMode="auto">
          <a:xfrm flipH="1">
            <a:off x="1524000" y="0"/>
            <a:ext cx="198120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283" name="Line 1323"/>
          <p:cNvSpPr>
            <a:spLocks noChangeShapeType="1"/>
          </p:cNvSpPr>
          <p:nvPr/>
        </p:nvSpPr>
        <p:spPr bwMode="auto">
          <a:xfrm flipH="1">
            <a:off x="3048000" y="0"/>
            <a:ext cx="198120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284" name="Line 1324"/>
          <p:cNvSpPr>
            <a:spLocks noChangeShapeType="1"/>
          </p:cNvSpPr>
          <p:nvPr/>
        </p:nvSpPr>
        <p:spPr bwMode="auto">
          <a:xfrm flipH="1">
            <a:off x="4495800" y="0"/>
            <a:ext cx="198120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285" name="Line 1325"/>
          <p:cNvSpPr>
            <a:spLocks noChangeShapeType="1"/>
          </p:cNvSpPr>
          <p:nvPr/>
        </p:nvSpPr>
        <p:spPr bwMode="auto">
          <a:xfrm flipH="1">
            <a:off x="6019800" y="0"/>
            <a:ext cx="198120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286" name="Line 1326"/>
          <p:cNvSpPr>
            <a:spLocks noChangeShapeType="1"/>
          </p:cNvSpPr>
          <p:nvPr/>
        </p:nvSpPr>
        <p:spPr bwMode="auto">
          <a:xfrm flipH="1">
            <a:off x="7467600" y="1066800"/>
            <a:ext cx="1676400" cy="579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986" name="Line 1026"/>
          <p:cNvSpPr>
            <a:spLocks noChangeShapeType="1"/>
          </p:cNvSpPr>
          <p:nvPr/>
        </p:nvSpPr>
        <p:spPr bwMode="auto">
          <a:xfrm>
            <a:off x="0" y="1558925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987" name="Line 1027"/>
          <p:cNvSpPr>
            <a:spLocks noChangeShapeType="1"/>
          </p:cNvSpPr>
          <p:nvPr/>
        </p:nvSpPr>
        <p:spPr bwMode="auto">
          <a:xfrm>
            <a:off x="0" y="243363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988" name="Line 1028"/>
          <p:cNvSpPr>
            <a:spLocks noChangeShapeType="1"/>
          </p:cNvSpPr>
          <p:nvPr/>
        </p:nvSpPr>
        <p:spPr bwMode="auto">
          <a:xfrm>
            <a:off x="0" y="44211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989" name="Line 1029"/>
          <p:cNvSpPr>
            <a:spLocks noChangeShapeType="1"/>
          </p:cNvSpPr>
          <p:nvPr/>
        </p:nvSpPr>
        <p:spPr bwMode="auto">
          <a:xfrm>
            <a:off x="0" y="5375275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293" name="Oval 1333"/>
          <p:cNvSpPr>
            <a:spLocks noChangeArrowheads="1"/>
          </p:cNvSpPr>
          <p:nvPr/>
        </p:nvSpPr>
        <p:spPr bwMode="auto">
          <a:xfrm>
            <a:off x="1981200" y="609600"/>
            <a:ext cx="277813" cy="442913"/>
          </a:xfrm>
          <a:prstGeom prst="ellipse">
            <a:avLst/>
          </a:prstGeom>
          <a:noFill/>
          <a:ln w="101600">
            <a:solidFill>
              <a:srgbClr val="CC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294" name="Rectangle 1334"/>
          <p:cNvSpPr>
            <a:spLocks noChangeArrowheads="1"/>
          </p:cNvSpPr>
          <p:nvPr/>
        </p:nvSpPr>
        <p:spPr bwMode="auto">
          <a:xfrm>
            <a:off x="2133600" y="533400"/>
            <a:ext cx="279400" cy="658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1335"/>
          <p:cNvGrpSpPr>
            <a:grpSpLocks/>
          </p:cNvGrpSpPr>
          <p:nvPr/>
        </p:nvGrpSpPr>
        <p:grpSpPr bwMode="auto">
          <a:xfrm>
            <a:off x="1600200" y="2057400"/>
            <a:ext cx="514350" cy="323850"/>
            <a:chOff x="581" y="1973"/>
            <a:chExt cx="324" cy="196"/>
          </a:xfrm>
        </p:grpSpPr>
        <p:sp>
          <p:nvSpPr>
            <p:cNvPr id="42296" name="Oval 1336"/>
            <p:cNvSpPr>
              <a:spLocks noChangeArrowheads="1"/>
            </p:cNvSpPr>
            <p:nvPr/>
          </p:nvSpPr>
          <p:spPr bwMode="auto">
            <a:xfrm rot="1872103">
              <a:off x="624" y="2029"/>
              <a:ext cx="164" cy="140"/>
            </a:xfrm>
            <a:prstGeom prst="ellips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297" name="Rectangle 1337"/>
            <p:cNvSpPr>
              <a:spLocks noChangeArrowheads="1"/>
            </p:cNvSpPr>
            <p:nvPr/>
          </p:nvSpPr>
          <p:spPr bwMode="auto">
            <a:xfrm rot="1471967">
              <a:off x="581" y="1973"/>
              <a:ext cx="324" cy="15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2298" name="Line 1338"/>
          <p:cNvSpPr>
            <a:spLocks noChangeShapeType="1"/>
          </p:cNvSpPr>
          <p:nvPr/>
        </p:nvSpPr>
        <p:spPr bwMode="auto">
          <a:xfrm flipH="1">
            <a:off x="1905000" y="838200"/>
            <a:ext cx="557213" cy="1493838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299" name="Line 1339"/>
          <p:cNvSpPr>
            <a:spLocks noChangeShapeType="1"/>
          </p:cNvSpPr>
          <p:nvPr/>
        </p:nvSpPr>
        <p:spPr bwMode="auto">
          <a:xfrm>
            <a:off x="2133600" y="609600"/>
            <a:ext cx="1143000" cy="0"/>
          </a:xfrm>
          <a:prstGeom prst="line">
            <a:avLst/>
          </a:prstGeom>
          <a:noFill/>
          <a:ln w="101600">
            <a:solidFill>
              <a:srgbClr val="CC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3" name="Group 1340"/>
          <p:cNvGrpSpPr>
            <a:grpSpLocks/>
          </p:cNvGrpSpPr>
          <p:nvPr/>
        </p:nvGrpSpPr>
        <p:grpSpPr bwMode="auto">
          <a:xfrm>
            <a:off x="2362200" y="762000"/>
            <a:ext cx="161925" cy="123825"/>
            <a:chOff x="567" y="1026"/>
            <a:chExt cx="181" cy="136"/>
          </a:xfrm>
        </p:grpSpPr>
        <p:sp>
          <p:nvSpPr>
            <p:cNvPr id="42301" name="Line 1341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302" name="Line 1342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343"/>
          <p:cNvGrpSpPr>
            <a:grpSpLocks/>
          </p:cNvGrpSpPr>
          <p:nvPr/>
        </p:nvGrpSpPr>
        <p:grpSpPr bwMode="auto">
          <a:xfrm>
            <a:off x="2057400" y="990600"/>
            <a:ext cx="161925" cy="127000"/>
            <a:chOff x="567" y="1026"/>
            <a:chExt cx="181" cy="136"/>
          </a:xfrm>
        </p:grpSpPr>
        <p:sp>
          <p:nvSpPr>
            <p:cNvPr id="42304" name="Line 1344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305" name="Line 1345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2306" name="Oval 1346"/>
          <p:cNvSpPr>
            <a:spLocks noChangeArrowheads="1"/>
          </p:cNvSpPr>
          <p:nvPr/>
        </p:nvSpPr>
        <p:spPr bwMode="auto">
          <a:xfrm rot="1937574">
            <a:off x="2286000" y="2057400"/>
            <a:ext cx="187325" cy="330200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307" name="Rectangle 1347"/>
          <p:cNvSpPr>
            <a:spLocks noChangeArrowheads="1"/>
          </p:cNvSpPr>
          <p:nvPr/>
        </p:nvSpPr>
        <p:spPr bwMode="auto">
          <a:xfrm rot="12019435" flipV="1">
            <a:off x="2286000" y="1752600"/>
            <a:ext cx="371475" cy="450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308" name="Oval 1348"/>
          <p:cNvSpPr>
            <a:spLocks noChangeArrowheads="1"/>
          </p:cNvSpPr>
          <p:nvPr/>
        </p:nvSpPr>
        <p:spPr bwMode="auto">
          <a:xfrm rot="1937574">
            <a:off x="3205163" y="2074863"/>
            <a:ext cx="233362" cy="292100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309" name="Oval 1349"/>
          <p:cNvSpPr>
            <a:spLocks noChangeArrowheads="1"/>
          </p:cNvSpPr>
          <p:nvPr/>
        </p:nvSpPr>
        <p:spPr bwMode="auto">
          <a:xfrm rot="1937574">
            <a:off x="2819400" y="2057400"/>
            <a:ext cx="179388" cy="333375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310" name="Rectangle 1350"/>
          <p:cNvSpPr>
            <a:spLocks noChangeArrowheads="1"/>
          </p:cNvSpPr>
          <p:nvPr/>
        </p:nvSpPr>
        <p:spPr bwMode="auto">
          <a:xfrm rot="12019435" flipV="1">
            <a:off x="3200400" y="1828800"/>
            <a:ext cx="457200" cy="3746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311" name="Rectangle 1351"/>
          <p:cNvSpPr>
            <a:spLocks noChangeArrowheads="1"/>
          </p:cNvSpPr>
          <p:nvPr/>
        </p:nvSpPr>
        <p:spPr bwMode="auto">
          <a:xfrm rot="12019435" flipV="1">
            <a:off x="2819400" y="1905000"/>
            <a:ext cx="357188" cy="3540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312" name="Line 1352"/>
          <p:cNvSpPr>
            <a:spLocks noChangeShapeType="1"/>
          </p:cNvSpPr>
          <p:nvPr/>
        </p:nvSpPr>
        <p:spPr bwMode="auto">
          <a:xfrm flipH="1">
            <a:off x="2971800" y="1981200"/>
            <a:ext cx="334963" cy="33496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313" name="Oval 1353"/>
          <p:cNvSpPr>
            <a:spLocks noChangeArrowheads="1"/>
          </p:cNvSpPr>
          <p:nvPr/>
        </p:nvSpPr>
        <p:spPr bwMode="auto">
          <a:xfrm>
            <a:off x="3886200" y="1600200"/>
            <a:ext cx="355600" cy="263525"/>
          </a:xfrm>
          <a:prstGeom prst="ellipse">
            <a:avLst/>
          </a:prstGeom>
          <a:noFill/>
          <a:ln w="114300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314" name="Rectangle 1354"/>
          <p:cNvSpPr>
            <a:spLocks noChangeArrowheads="1"/>
          </p:cNvSpPr>
          <p:nvPr/>
        </p:nvSpPr>
        <p:spPr bwMode="auto">
          <a:xfrm rot="493204">
            <a:off x="3733800" y="1752600"/>
            <a:ext cx="622300" cy="361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315" name="Oval 1355"/>
          <p:cNvSpPr>
            <a:spLocks noChangeArrowheads="1"/>
          </p:cNvSpPr>
          <p:nvPr/>
        </p:nvSpPr>
        <p:spPr bwMode="auto">
          <a:xfrm rot="1937574">
            <a:off x="3733800" y="2057400"/>
            <a:ext cx="198438" cy="309563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316" name="Rectangle 1356"/>
          <p:cNvSpPr>
            <a:spLocks noChangeArrowheads="1"/>
          </p:cNvSpPr>
          <p:nvPr/>
        </p:nvSpPr>
        <p:spPr bwMode="auto">
          <a:xfrm rot="12242787" flipV="1">
            <a:off x="3581400" y="1828800"/>
            <a:ext cx="609600" cy="44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317" name="Line 1357"/>
          <p:cNvSpPr>
            <a:spLocks noChangeShapeType="1"/>
          </p:cNvSpPr>
          <p:nvPr/>
        </p:nvSpPr>
        <p:spPr bwMode="auto">
          <a:xfrm flipV="1">
            <a:off x="5715000" y="1600200"/>
            <a:ext cx="82550" cy="227013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318" name="Oval 1358"/>
          <p:cNvSpPr>
            <a:spLocks noChangeArrowheads="1"/>
          </p:cNvSpPr>
          <p:nvPr/>
        </p:nvSpPr>
        <p:spPr bwMode="auto">
          <a:xfrm rot="1937574">
            <a:off x="5638800" y="2057400"/>
            <a:ext cx="211138" cy="34448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319" name="Rectangle 1359"/>
          <p:cNvSpPr>
            <a:spLocks noChangeArrowheads="1"/>
          </p:cNvSpPr>
          <p:nvPr/>
        </p:nvSpPr>
        <p:spPr bwMode="auto">
          <a:xfrm rot="12019435" flipV="1">
            <a:off x="5557838" y="1847850"/>
            <a:ext cx="5334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" name="Group 1360"/>
          <p:cNvGrpSpPr>
            <a:grpSpLocks/>
          </p:cNvGrpSpPr>
          <p:nvPr/>
        </p:nvGrpSpPr>
        <p:grpSpPr bwMode="auto">
          <a:xfrm>
            <a:off x="5029200" y="1905000"/>
            <a:ext cx="447675" cy="476250"/>
            <a:chOff x="3063" y="2894"/>
            <a:chExt cx="726" cy="626"/>
          </a:xfrm>
        </p:grpSpPr>
        <p:sp>
          <p:nvSpPr>
            <p:cNvPr id="42321" name="Oval 1361"/>
            <p:cNvSpPr>
              <a:spLocks noChangeArrowheads="1"/>
            </p:cNvSpPr>
            <p:nvPr/>
          </p:nvSpPr>
          <p:spPr bwMode="auto">
            <a:xfrm rot="1937574">
              <a:off x="3198" y="2931"/>
              <a:ext cx="366" cy="589"/>
            </a:xfrm>
            <a:prstGeom prst="ellipse">
              <a:avLst/>
            </a:prstGeom>
            <a:noFill/>
            <a:ln w="1143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322" name="Rectangle 1362"/>
            <p:cNvSpPr>
              <a:spLocks noChangeArrowheads="1"/>
            </p:cNvSpPr>
            <p:nvPr/>
          </p:nvSpPr>
          <p:spPr bwMode="auto">
            <a:xfrm rot="12019435" flipV="1">
              <a:off x="3063" y="2894"/>
              <a:ext cx="726" cy="4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2323" name="Oval 1363"/>
          <p:cNvSpPr>
            <a:spLocks noChangeArrowheads="1"/>
          </p:cNvSpPr>
          <p:nvPr/>
        </p:nvSpPr>
        <p:spPr bwMode="auto">
          <a:xfrm rot="1937574">
            <a:off x="6172200" y="2057400"/>
            <a:ext cx="211138" cy="34448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324" name="Rectangle 1364"/>
          <p:cNvSpPr>
            <a:spLocks noChangeArrowheads="1"/>
          </p:cNvSpPr>
          <p:nvPr/>
        </p:nvSpPr>
        <p:spPr bwMode="auto">
          <a:xfrm rot="12019435" flipV="1">
            <a:off x="6172200" y="1905000"/>
            <a:ext cx="419100" cy="447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325" name="Line 1365"/>
          <p:cNvSpPr>
            <a:spLocks noChangeShapeType="1"/>
          </p:cNvSpPr>
          <p:nvPr/>
        </p:nvSpPr>
        <p:spPr bwMode="auto">
          <a:xfrm flipH="1">
            <a:off x="5867400" y="1905000"/>
            <a:ext cx="312738" cy="40005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6" name="Group 1366"/>
          <p:cNvGrpSpPr>
            <a:grpSpLocks/>
          </p:cNvGrpSpPr>
          <p:nvPr/>
        </p:nvGrpSpPr>
        <p:grpSpPr bwMode="auto">
          <a:xfrm>
            <a:off x="6629400" y="1600200"/>
            <a:ext cx="581025" cy="325438"/>
            <a:chOff x="3168" y="240"/>
            <a:chExt cx="862" cy="545"/>
          </a:xfrm>
        </p:grpSpPr>
        <p:sp>
          <p:nvSpPr>
            <p:cNvPr id="42327" name="Oval 1367"/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328" name="Rectangle 1368"/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2329" name="Oval 1369"/>
          <p:cNvSpPr>
            <a:spLocks noChangeArrowheads="1"/>
          </p:cNvSpPr>
          <p:nvPr/>
        </p:nvSpPr>
        <p:spPr bwMode="auto">
          <a:xfrm rot="925787">
            <a:off x="6559550" y="2132013"/>
            <a:ext cx="381000" cy="228600"/>
          </a:xfrm>
          <a:prstGeom prst="ellipse">
            <a:avLst/>
          </a:prstGeom>
          <a:noFill/>
          <a:ln w="127000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330" name="Rectangle 1370"/>
          <p:cNvSpPr>
            <a:spLocks noChangeArrowheads="1"/>
          </p:cNvSpPr>
          <p:nvPr/>
        </p:nvSpPr>
        <p:spPr bwMode="auto">
          <a:xfrm rot="525650">
            <a:off x="6553200" y="1905000"/>
            <a:ext cx="595313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331" name="Line 1371"/>
          <p:cNvSpPr>
            <a:spLocks noChangeShapeType="1"/>
          </p:cNvSpPr>
          <p:nvPr/>
        </p:nvSpPr>
        <p:spPr bwMode="auto">
          <a:xfrm flipV="1">
            <a:off x="6934200" y="1752600"/>
            <a:ext cx="228600" cy="631825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7" name="Group 1372"/>
          <p:cNvGrpSpPr>
            <a:grpSpLocks/>
          </p:cNvGrpSpPr>
          <p:nvPr/>
        </p:nvGrpSpPr>
        <p:grpSpPr bwMode="auto">
          <a:xfrm>
            <a:off x="4419600" y="1828800"/>
            <a:ext cx="479425" cy="387350"/>
            <a:chOff x="3168" y="240"/>
            <a:chExt cx="862" cy="545"/>
          </a:xfrm>
        </p:grpSpPr>
        <p:sp>
          <p:nvSpPr>
            <p:cNvPr id="42333" name="Oval 1373"/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334" name="Rectangle 1374"/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2335" name="Oval 1375"/>
          <p:cNvSpPr>
            <a:spLocks noChangeArrowheads="1"/>
          </p:cNvSpPr>
          <p:nvPr/>
        </p:nvSpPr>
        <p:spPr bwMode="auto">
          <a:xfrm rot="925787">
            <a:off x="4343400" y="2133600"/>
            <a:ext cx="360363" cy="266700"/>
          </a:xfrm>
          <a:prstGeom prst="ellipse">
            <a:avLst/>
          </a:prstGeom>
          <a:noFill/>
          <a:ln w="127000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336" name="Rectangle 1376"/>
          <p:cNvSpPr>
            <a:spLocks noChangeArrowheads="1"/>
          </p:cNvSpPr>
          <p:nvPr/>
        </p:nvSpPr>
        <p:spPr bwMode="auto">
          <a:xfrm rot="525650">
            <a:off x="4252913" y="1914525"/>
            <a:ext cx="623887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337" name="Line 1377"/>
          <p:cNvSpPr>
            <a:spLocks noChangeShapeType="1"/>
          </p:cNvSpPr>
          <p:nvPr/>
        </p:nvSpPr>
        <p:spPr bwMode="auto">
          <a:xfrm flipV="1">
            <a:off x="4724400" y="1905000"/>
            <a:ext cx="152400" cy="4572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338" name="Line 1378"/>
          <p:cNvSpPr>
            <a:spLocks noChangeShapeType="1"/>
          </p:cNvSpPr>
          <p:nvPr/>
        </p:nvSpPr>
        <p:spPr bwMode="auto">
          <a:xfrm flipH="1">
            <a:off x="3429000" y="1905000"/>
            <a:ext cx="334963" cy="358775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339" name="Line 1379"/>
          <p:cNvSpPr>
            <a:spLocks noChangeShapeType="1"/>
          </p:cNvSpPr>
          <p:nvPr/>
        </p:nvSpPr>
        <p:spPr bwMode="auto">
          <a:xfrm flipH="1">
            <a:off x="3657600" y="1676400"/>
            <a:ext cx="238125" cy="6096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340" name="Line 1380"/>
          <p:cNvSpPr>
            <a:spLocks noChangeShapeType="1"/>
          </p:cNvSpPr>
          <p:nvPr/>
        </p:nvSpPr>
        <p:spPr bwMode="auto">
          <a:xfrm flipH="1">
            <a:off x="2514600" y="1905000"/>
            <a:ext cx="347663" cy="35401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341" name="Freeform 1381"/>
          <p:cNvSpPr>
            <a:spLocks/>
          </p:cNvSpPr>
          <p:nvPr/>
        </p:nvSpPr>
        <p:spPr bwMode="auto">
          <a:xfrm>
            <a:off x="4648200" y="2133600"/>
            <a:ext cx="457200" cy="3048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44" y="96"/>
              </a:cxn>
              <a:cxn ang="0">
                <a:pos x="288" y="0"/>
              </a:cxn>
            </a:cxnLst>
            <a:rect l="0" t="0" r="r" b="b"/>
            <a:pathLst>
              <a:path w="288" h="112">
                <a:moveTo>
                  <a:pt x="0" y="96"/>
                </a:moveTo>
                <a:cubicBezTo>
                  <a:pt x="48" y="104"/>
                  <a:pt x="96" y="112"/>
                  <a:pt x="144" y="96"/>
                </a:cubicBezTo>
                <a:cubicBezTo>
                  <a:pt x="192" y="80"/>
                  <a:pt x="240" y="40"/>
                  <a:pt x="288" y="0"/>
                </a:cubicBezTo>
              </a:path>
            </a:pathLst>
          </a:custGeom>
          <a:noFill/>
          <a:ln w="76200" cmpd="sng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342" name="Line 1382"/>
          <p:cNvSpPr>
            <a:spLocks noChangeShapeType="1"/>
          </p:cNvSpPr>
          <p:nvPr/>
        </p:nvSpPr>
        <p:spPr bwMode="auto">
          <a:xfrm flipH="1">
            <a:off x="6324600" y="1981200"/>
            <a:ext cx="314325" cy="371475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343" name="Line 1383"/>
          <p:cNvSpPr>
            <a:spLocks noChangeShapeType="1"/>
          </p:cNvSpPr>
          <p:nvPr/>
        </p:nvSpPr>
        <p:spPr bwMode="auto">
          <a:xfrm flipH="1">
            <a:off x="3886200" y="1981200"/>
            <a:ext cx="533400" cy="350838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344" name="Line 1384"/>
          <p:cNvSpPr>
            <a:spLocks noChangeShapeType="1"/>
          </p:cNvSpPr>
          <p:nvPr/>
        </p:nvSpPr>
        <p:spPr bwMode="auto">
          <a:xfrm flipV="1">
            <a:off x="4419600" y="1600200"/>
            <a:ext cx="166688" cy="430213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345" name="Line 1385"/>
          <p:cNvSpPr>
            <a:spLocks noChangeShapeType="1"/>
          </p:cNvSpPr>
          <p:nvPr/>
        </p:nvSpPr>
        <p:spPr bwMode="auto">
          <a:xfrm flipH="1">
            <a:off x="4343400" y="1600200"/>
            <a:ext cx="239713" cy="6858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8" name="Group 1386"/>
          <p:cNvGrpSpPr>
            <a:grpSpLocks/>
          </p:cNvGrpSpPr>
          <p:nvPr/>
        </p:nvGrpSpPr>
        <p:grpSpPr bwMode="auto">
          <a:xfrm>
            <a:off x="1600200" y="2133600"/>
            <a:ext cx="161925" cy="125413"/>
            <a:chOff x="567" y="1026"/>
            <a:chExt cx="181" cy="136"/>
          </a:xfrm>
        </p:grpSpPr>
        <p:sp>
          <p:nvSpPr>
            <p:cNvPr id="42347" name="Line 1387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348" name="Line 1388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2349" name="Line 1389"/>
          <p:cNvSpPr>
            <a:spLocks noChangeShapeType="1"/>
          </p:cNvSpPr>
          <p:nvPr/>
        </p:nvSpPr>
        <p:spPr bwMode="auto">
          <a:xfrm flipH="1">
            <a:off x="2286000" y="762000"/>
            <a:ext cx="541338" cy="142875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9" name="Group 1390"/>
          <p:cNvGrpSpPr>
            <a:grpSpLocks/>
          </p:cNvGrpSpPr>
          <p:nvPr/>
        </p:nvGrpSpPr>
        <p:grpSpPr bwMode="auto">
          <a:xfrm>
            <a:off x="2743200" y="762000"/>
            <a:ext cx="163513" cy="125413"/>
            <a:chOff x="567" y="1026"/>
            <a:chExt cx="181" cy="136"/>
          </a:xfrm>
        </p:grpSpPr>
        <p:sp>
          <p:nvSpPr>
            <p:cNvPr id="42351" name="Line 1391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352" name="Line 1392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2353" name="Line 1393"/>
          <p:cNvSpPr>
            <a:spLocks noChangeShapeType="1"/>
          </p:cNvSpPr>
          <p:nvPr/>
        </p:nvSpPr>
        <p:spPr bwMode="auto">
          <a:xfrm flipV="1">
            <a:off x="2819400" y="1600200"/>
            <a:ext cx="133350" cy="358775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354" name="Line 1394"/>
          <p:cNvSpPr>
            <a:spLocks noChangeShapeType="1"/>
          </p:cNvSpPr>
          <p:nvPr/>
        </p:nvSpPr>
        <p:spPr bwMode="auto">
          <a:xfrm flipH="1">
            <a:off x="2743200" y="1600200"/>
            <a:ext cx="260350" cy="69215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355" name="Line 1395"/>
          <p:cNvSpPr>
            <a:spLocks noChangeShapeType="1"/>
          </p:cNvSpPr>
          <p:nvPr/>
        </p:nvSpPr>
        <p:spPr bwMode="auto">
          <a:xfrm flipV="1">
            <a:off x="3276600" y="1600200"/>
            <a:ext cx="133350" cy="358775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356" name="Line 1396"/>
          <p:cNvSpPr>
            <a:spLocks noChangeShapeType="1"/>
          </p:cNvSpPr>
          <p:nvPr/>
        </p:nvSpPr>
        <p:spPr bwMode="auto">
          <a:xfrm flipH="1">
            <a:off x="3200400" y="1600200"/>
            <a:ext cx="246063" cy="66675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357" name="Line 1397"/>
          <p:cNvSpPr>
            <a:spLocks noChangeShapeType="1"/>
          </p:cNvSpPr>
          <p:nvPr/>
        </p:nvSpPr>
        <p:spPr bwMode="auto">
          <a:xfrm flipH="1">
            <a:off x="6553200" y="1676400"/>
            <a:ext cx="173038" cy="6096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358" name="Line 1398"/>
          <p:cNvSpPr>
            <a:spLocks noChangeShapeType="1"/>
          </p:cNvSpPr>
          <p:nvPr/>
        </p:nvSpPr>
        <p:spPr bwMode="auto">
          <a:xfrm flipV="1">
            <a:off x="6172200" y="1600200"/>
            <a:ext cx="152400" cy="3810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359" name="Line 1399"/>
          <p:cNvSpPr>
            <a:spLocks noChangeShapeType="1"/>
          </p:cNvSpPr>
          <p:nvPr/>
        </p:nvSpPr>
        <p:spPr bwMode="auto">
          <a:xfrm flipH="1">
            <a:off x="6096000" y="1600200"/>
            <a:ext cx="228600" cy="684213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360" name="Rectangle 1400"/>
          <p:cNvSpPr>
            <a:spLocks noChangeArrowheads="1"/>
          </p:cNvSpPr>
          <p:nvPr/>
        </p:nvSpPr>
        <p:spPr bwMode="auto">
          <a:xfrm>
            <a:off x="5105400" y="1676400"/>
            <a:ext cx="5334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361" name="Line 1401"/>
          <p:cNvSpPr>
            <a:spLocks noChangeShapeType="1"/>
          </p:cNvSpPr>
          <p:nvPr/>
        </p:nvSpPr>
        <p:spPr bwMode="auto">
          <a:xfrm flipH="1">
            <a:off x="5257800" y="1828800"/>
            <a:ext cx="460375" cy="503238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362" name="Line 1402"/>
          <p:cNvSpPr>
            <a:spLocks noChangeShapeType="1"/>
          </p:cNvSpPr>
          <p:nvPr/>
        </p:nvSpPr>
        <p:spPr bwMode="auto">
          <a:xfrm flipH="1">
            <a:off x="6553200" y="1981200"/>
            <a:ext cx="96838" cy="31115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363" name="Line 1403"/>
          <p:cNvSpPr>
            <a:spLocks noChangeShapeType="1"/>
          </p:cNvSpPr>
          <p:nvPr/>
        </p:nvSpPr>
        <p:spPr bwMode="auto">
          <a:xfrm flipH="1">
            <a:off x="5562600" y="1600200"/>
            <a:ext cx="277813" cy="684213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0" name="Group 1413"/>
          <p:cNvGrpSpPr>
            <a:grpSpLocks/>
          </p:cNvGrpSpPr>
          <p:nvPr/>
        </p:nvGrpSpPr>
        <p:grpSpPr bwMode="auto">
          <a:xfrm>
            <a:off x="381000" y="4183063"/>
            <a:ext cx="8610600" cy="2141537"/>
            <a:chOff x="240" y="2635"/>
            <a:chExt cx="5424" cy="1349"/>
          </a:xfrm>
        </p:grpSpPr>
        <p:sp>
          <p:nvSpPr>
            <p:cNvPr id="42139" name="Line 1179"/>
            <p:cNvSpPr>
              <a:spLocks noChangeShapeType="1"/>
            </p:cNvSpPr>
            <p:nvPr/>
          </p:nvSpPr>
          <p:spPr bwMode="auto">
            <a:xfrm flipH="1">
              <a:off x="2160" y="2814"/>
              <a:ext cx="434" cy="1170"/>
            </a:xfrm>
            <a:prstGeom prst="line">
              <a:avLst/>
            </a:prstGeom>
            <a:noFill/>
            <a:ln w="1143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41" name="Line 1181"/>
            <p:cNvSpPr>
              <a:spLocks noChangeShapeType="1"/>
            </p:cNvSpPr>
            <p:nvPr/>
          </p:nvSpPr>
          <p:spPr bwMode="auto">
            <a:xfrm flipV="1">
              <a:off x="2208" y="2949"/>
              <a:ext cx="367" cy="1035"/>
            </a:xfrm>
            <a:prstGeom prst="line">
              <a:avLst/>
            </a:prstGeom>
            <a:noFill/>
            <a:ln w="1270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1" name="Group 1171"/>
            <p:cNvGrpSpPr>
              <a:grpSpLocks/>
            </p:cNvGrpSpPr>
            <p:nvPr/>
          </p:nvGrpSpPr>
          <p:grpSpPr bwMode="auto">
            <a:xfrm>
              <a:off x="2662" y="2814"/>
              <a:ext cx="237" cy="216"/>
              <a:chOff x="3782" y="2152"/>
              <a:chExt cx="681" cy="461"/>
            </a:xfrm>
          </p:grpSpPr>
          <p:sp>
            <p:nvSpPr>
              <p:cNvPr id="42132" name="Oval 1172"/>
              <p:cNvSpPr>
                <a:spLocks noChangeArrowheads="1"/>
              </p:cNvSpPr>
              <p:nvPr/>
            </p:nvSpPr>
            <p:spPr bwMode="auto">
              <a:xfrm rot="-213796">
                <a:off x="3850" y="2152"/>
                <a:ext cx="537" cy="385"/>
              </a:xfrm>
              <a:prstGeom prst="ellipse">
                <a:avLst/>
              </a:prstGeom>
              <a:noFill/>
              <a:ln w="11430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133" name="Rectangle 1173"/>
              <p:cNvSpPr>
                <a:spLocks noChangeArrowheads="1"/>
              </p:cNvSpPr>
              <p:nvPr/>
            </p:nvSpPr>
            <p:spPr bwMode="auto">
              <a:xfrm rot="279408">
                <a:off x="3782" y="2288"/>
                <a:ext cx="681" cy="32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2134" name="Oval 1174"/>
            <p:cNvSpPr>
              <a:spLocks noChangeArrowheads="1"/>
            </p:cNvSpPr>
            <p:nvPr/>
          </p:nvSpPr>
          <p:spPr bwMode="auto">
            <a:xfrm rot="1937574">
              <a:off x="2746" y="3102"/>
              <a:ext cx="158" cy="275"/>
            </a:xfrm>
            <a:prstGeom prst="ellipse">
              <a:avLst/>
            </a:prstGeom>
            <a:noFill/>
            <a:ln w="1143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135" name="Rectangle 1175"/>
            <p:cNvSpPr>
              <a:spLocks noChangeArrowheads="1"/>
            </p:cNvSpPr>
            <p:nvPr/>
          </p:nvSpPr>
          <p:spPr bwMode="auto">
            <a:xfrm rot="12019435" flipV="1">
              <a:off x="2690" y="3082"/>
              <a:ext cx="314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136" name="Line 1176"/>
            <p:cNvSpPr>
              <a:spLocks noChangeShapeType="1"/>
            </p:cNvSpPr>
            <p:nvPr/>
          </p:nvSpPr>
          <p:spPr bwMode="auto">
            <a:xfrm flipH="1">
              <a:off x="2740" y="2878"/>
              <a:ext cx="137" cy="385"/>
            </a:xfrm>
            <a:prstGeom prst="line">
              <a:avLst/>
            </a:prstGeom>
            <a:noFill/>
            <a:ln w="1143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38" name="Line 1178"/>
            <p:cNvSpPr>
              <a:spLocks noChangeShapeType="1"/>
            </p:cNvSpPr>
            <p:nvPr/>
          </p:nvSpPr>
          <p:spPr bwMode="auto">
            <a:xfrm flipH="1">
              <a:off x="2575" y="2835"/>
              <a:ext cx="146" cy="114"/>
            </a:xfrm>
            <a:prstGeom prst="line">
              <a:avLst/>
            </a:prstGeom>
            <a:noFill/>
            <a:ln w="114300">
              <a:solidFill>
                <a:srgbClr val="CC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pic>
          <p:nvPicPr>
            <p:cNvPr id="42140" name="Picture 1180" descr="1-324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75" y="2635"/>
              <a:ext cx="181" cy="221"/>
            </a:xfrm>
            <a:prstGeom prst="rect">
              <a:avLst/>
            </a:prstGeom>
            <a:noFill/>
          </p:spPr>
        </p:pic>
        <p:grpSp>
          <p:nvGrpSpPr>
            <p:cNvPr id="12" name="Group 1182"/>
            <p:cNvGrpSpPr>
              <a:grpSpLocks/>
            </p:cNvGrpSpPr>
            <p:nvPr/>
          </p:nvGrpSpPr>
          <p:grpSpPr bwMode="auto">
            <a:xfrm>
              <a:off x="2492" y="2904"/>
              <a:ext cx="137" cy="106"/>
              <a:chOff x="567" y="1026"/>
              <a:chExt cx="181" cy="136"/>
            </a:xfrm>
          </p:grpSpPr>
          <p:sp>
            <p:nvSpPr>
              <p:cNvPr id="42143" name="Line 1183"/>
              <p:cNvSpPr>
                <a:spLocks noChangeShapeType="1"/>
              </p:cNvSpPr>
              <p:nvPr/>
            </p:nvSpPr>
            <p:spPr bwMode="auto">
              <a:xfrm>
                <a:off x="567" y="1026"/>
                <a:ext cx="180" cy="136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144" name="Line 1184"/>
              <p:cNvSpPr>
                <a:spLocks noChangeShapeType="1"/>
              </p:cNvSpPr>
              <p:nvPr/>
            </p:nvSpPr>
            <p:spPr bwMode="auto">
              <a:xfrm flipH="1">
                <a:off x="567" y="1026"/>
                <a:ext cx="181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2145" name="AutoShape 1185"/>
            <p:cNvSpPr>
              <a:spLocks noChangeArrowheads="1"/>
            </p:cNvSpPr>
            <p:nvPr/>
          </p:nvSpPr>
          <p:spPr bwMode="auto">
            <a:xfrm>
              <a:off x="2554" y="2769"/>
              <a:ext cx="59" cy="64"/>
            </a:xfrm>
            <a:prstGeom prst="flowChartConnector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3" name="Group 1187"/>
            <p:cNvGrpSpPr>
              <a:grpSpLocks/>
            </p:cNvGrpSpPr>
            <p:nvPr/>
          </p:nvGrpSpPr>
          <p:grpSpPr bwMode="auto">
            <a:xfrm>
              <a:off x="3973" y="2828"/>
              <a:ext cx="204" cy="197"/>
              <a:chOff x="3782" y="2152"/>
              <a:chExt cx="681" cy="461"/>
            </a:xfrm>
          </p:grpSpPr>
          <p:sp>
            <p:nvSpPr>
              <p:cNvPr id="42148" name="Oval 1188"/>
              <p:cNvSpPr>
                <a:spLocks noChangeArrowheads="1"/>
              </p:cNvSpPr>
              <p:nvPr/>
            </p:nvSpPr>
            <p:spPr bwMode="auto">
              <a:xfrm rot="-213796">
                <a:off x="3850" y="2152"/>
                <a:ext cx="537" cy="385"/>
              </a:xfrm>
              <a:prstGeom prst="ellipse">
                <a:avLst/>
              </a:prstGeom>
              <a:noFill/>
              <a:ln w="11430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149" name="Rectangle 1189"/>
              <p:cNvSpPr>
                <a:spLocks noChangeArrowheads="1"/>
              </p:cNvSpPr>
              <p:nvPr/>
            </p:nvSpPr>
            <p:spPr bwMode="auto">
              <a:xfrm rot="279408">
                <a:off x="3782" y="2288"/>
                <a:ext cx="681" cy="32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2150" name="Oval 1190"/>
            <p:cNvSpPr>
              <a:spLocks noChangeArrowheads="1"/>
            </p:cNvSpPr>
            <p:nvPr/>
          </p:nvSpPr>
          <p:spPr bwMode="auto">
            <a:xfrm rot="1937574">
              <a:off x="4026" y="3134"/>
              <a:ext cx="136" cy="252"/>
            </a:xfrm>
            <a:prstGeom prst="ellipse">
              <a:avLst/>
            </a:prstGeom>
            <a:noFill/>
            <a:ln w="1143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151" name="Rectangle 1191"/>
            <p:cNvSpPr>
              <a:spLocks noChangeArrowheads="1"/>
            </p:cNvSpPr>
            <p:nvPr/>
          </p:nvSpPr>
          <p:spPr bwMode="auto">
            <a:xfrm rot="12019435" flipV="1">
              <a:off x="4007" y="3037"/>
              <a:ext cx="269" cy="2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152" name="Line 1192"/>
            <p:cNvSpPr>
              <a:spLocks noChangeShapeType="1"/>
            </p:cNvSpPr>
            <p:nvPr/>
          </p:nvSpPr>
          <p:spPr bwMode="auto">
            <a:xfrm flipH="1">
              <a:off x="4007" y="2886"/>
              <a:ext cx="151" cy="444"/>
            </a:xfrm>
            <a:prstGeom prst="line">
              <a:avLst/>
            </a:prstGeom>
            <a:noFill/>
            <a:ln w="1143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53" name="Line 1193"/>
            <p:cNvSpPr>
              <a:spLocks noChangeShapeType="1"/>
            </p:cNvSpPr>
            <p:nvPr/>
          </p:nvSpPr>
          <p:spPr bwMode="auto">
            <a:xfrm flipH="1">
              <a:off x="4115" y="3074"/>
              <a:ext cx="253" cy="270"/>
            </a:xfrm>
            <a:prstGeom prst="line">
              <a:avLst/>
            </a:prstGeom>
            <a:noFill/>
            <a:ln w="114300">
              <a:solidFill>
                <a:srgbClr val="CC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pic>
          <p:nvPicPr>
            <p:cNvPr id="42154" name="Picture 1194" descr="1-324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87" y="2685"/>
              <a:ext cx="156" cy="202"/>
            </a:xfrm>
            <a:prstGeom prst="rect">
              <a:avLst/>
            </a:prstGeom>
            <a:noFill/>
          </p:spPr>
        </p:pic>
        <p:sp>
          <p:nvSpPr>
            <p:cNvPr id="42155" name="Line 1195"/>
            <p:cNvSpPr>
              <a:spLocks noChangeShapeType="1"/>
            </p:cNvSpPr>
            <p:nvPr/>
          </p:nvSpPr>
          <p:spPr bwMode="auto">
            <a:xfrm flipH="1">
              <a:off x="3408" y="2811"/>
              <a:ext cx="187" cy="572"/>
            </a:xfrm>
            <a:prstGeom prst="line">
              <a:avLst/>
            </a:prstGeom>
            <a:noFill/>
            <a:ln w="1143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pic>
          <p:nvPicPr>
            <p:cNvPr id="42156" name="Picture 1196" descr="1-324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99" y="2685"/>
              <a:ext cx="155" cy="202"/>
            </a:xfrm>
            <a:prstGeom prst="rect">
              <a:avLst/>
            </a:prstGeom>
            <a:noFill/>
          </p:spPr>
        </p:pic>
        <p:sp>
          <p:nvSpPr>
            <p:cNvPr id="42157" name="Line 1197"/>
            <p:cNvSpPr>
              <a:spLocks noChangeShapeType="1"/>
            </p:cNvSpPr>
            <p:nvPr/>
          </p:nvSpPr>
          <p:spPr bwMode="auto">
            <a:xfrm flipV="1">
              <a:off x="3426" y="2953"/>
              <a:ext cx="142" cy="430"/>
            </a:xfrm>
            <a:prstGeom prst="line">
              <a:avLst/>
            </a:prstGeom>
            <a:noFill/>
            <a:ln w="1270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4" name="Group 1198"/>
            <p:cNvGrpSpPr>
              <a:grpSpLocks/>
            </p:cNvGrpSpPr>
            <p:nvPr/>
          </p:nvGrpSpPr>
          <p:grpSpPr bwMode="auto">
            <a:xfrm>
              <a:off x="3690" y="2811"/>
              <a:ext cx="204" cy="196"/>
              <a:chOff x="3782" y="2152"/>
              <a:chExt cx="681" cy="461"/>
            </a:xfrm>
          </p:grpSpPr>
          <p:sp>
            <p:nvSpPr>
              <p:cNvPr id="42159" name="Oval 1199"/>
              <p:cNvSpPr>
                <a:spLocks noChangeArrowheads="1"/>
              </p:cNvSpPr>
              <p:nvPr/>
            </p:nvSpPr>
            <p:spPr bwMode="auto">
              <a:xfrm rot="-213796">
                <a:off x="3850" y="2152"/>
                <a:ext cx="537" cy="385"/>
              </a:xfrm>
              <a:prstGeom prst="ellipse">
                <a:avLst/>
              </a:prstGeom>
              <a:noFill/>
              <a:ln w="11430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160" name="Rectangle 1200"/>
              <p:cNvSpPr>
                <a:spLocks noChangeArrowheads="1"/>
              </p:cNvSpPr>
              <p:nvPr/>
            </p:nvSpPr>
            <p:spPr bwMode="auto">
              <a:xfrm rot="279408">
                <a:off x="3782" y="2288"/>
                <a:ext cx="681" cy="32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2162" name="Line 1202"/>
            <p:cNvSpPr>
              <a:spLocks noChangeShapeType="1"/>
            </p:cNvSpPr>
            <p:nvPr/>
          </p:nvSpPr>
          <p:spPr bwMode="auto">
            <a:xfrm flipH="1">
              <a:off x="3705" y="2869"/>
              <a:ext cx="161" cy="512"/>
            </a:xfrm>
            <a:prstGeom prst="line">
              <a:avLst/>
            </a:prstGeom>
            <a:noFill/>
            <a:ln w="1143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63" name="Line 1203"/>
            <p:cNvSpPr>
              <a:spLocks noChangeShapeType="1"/>
            </p:cNvSpPr>
            <p:nvPr/>
          </p:nvSpPr>
          <p:spPr bwMode="auto">
            <a:xfrm flipH="1">
              <a:off x="3852" y="2848"/>
              <a:ext cx="171" cy="124"/>
            </a:xfrm>
            <a:prstGeom prst="line">
              <a:avLst/>
            </a:prstGeom>
            <a:noFill/>
            <a:ln w="114300">
              <a:solidFill>
                <a:srgbClr val="CC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5" name="Group 1204"/>
            <p:cNvGrpSpPr>
              <a:grpSpLocks/>
            </p:cNvGrpSpPr>
            <p:nvPr/>
          </p:nvGrpSpPr>
          <p:grpSpPr bwMode="auto">
            <a:xfrm>
              <a:off x="3798" y="2910"/>
              <a:ext cx="118" cy="96"/>
              <a:chOff x="567" y="1026"/>
              <a:chExt cx="181" cy="136"/>
            </a:xfrm>
          </p:grpSpPr>
          <p:sp>
            <p:nvSpPr>
              <p:cNvPr id="42165" name="Line 1205"/>
              <p:cNvSpPr>
                <a:spLocks noChangeShapeType="1"/>
              </p:cNvSpPr>
              <p:nvPr/>
            </p:nvSpPr>
            <p:spPr bwMode="auto">
              <a:xfrm>
                <a:off x="567" y="1026"/>
                <a:ext cx="180" cy="136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166" name="Line 1206"/>
              <p:cNvSpPr>
                <a:spLocks noChangeShapeType="1"/>
              </p:cNvSpPr>
              <p:nvPr/>
            </p:nvSpPr>
            <p:spPr bwMode="auto">
              <a:xfrm flipH="1">
                <a:off x="567" y="1026"/>
                <a:ext cx="181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2167" name="Line 1207"/>
            <p:cNvSpPr>
              <a:spLocks noChangeShapeType="1"/>
            </p:cNvSpPr>
            <p:nvPr/>
          </p:nvSpPr>
          <p:spPr bwMode="auto">
            <a:xfrm flipH="1">
              <a:off x="3568" y="2829"/>
              <a:ext cx="172" cy="124"/>
            </a:xfrm>
            <a:prstGeom prst="line">
              <a:avLst/>
            </a:prstGeom>
            <a:noFill/>
            <a:ln w="114300">
              <a:solidFill>
                <a:srgbClr val="CC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6" name="Group 1208"/>
            <p:cNvGrpSpPr>
              <a:grpSpLocks/>
            </p:cNvGrpSpPr>
            <p:nvPr/>
          </p:nvGrpSpPr>
          <p:grpSpPr bwMode="auto">
            <a:xfrm>
              <a:off x="3515" y="2892"/>
              <a:ext cx="118" cy="97"/>
              <a:chOff x="567" y="1026"/>
              <a:chExt cx="181" cy="136"/>
            </a:xfrm>
          </p:grpSpPr>
          <p:sp>
            <p:nvSpPr>
              <p:cNvPr id="42169" name="Line 1209"/>
              <p:cNvSpPr>
                <a:spLocks noChangeShapeType="1"/>
              </p:cNvSpPr>
              <p:nvPr/>
            </p:nvSpPr>
            <p:spPr bwMode="auto">
              <a:xfrm>
                <a:off x="567" y="1026"/>
                <a:ext cx="180" cy="136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170" name="Line 1210"/>
              <p:cNvSpPr>
                <a:spLocks noChangeShapeType="1"/>
              </p:cNvSpPr>
              <p:nvPr/>
            </p:nvSpPr>
            <p:spPr bwMode="auto">
              <a:xfrm flipH="1">
                <a:off x="567" y="1026"/>
                <a:ext cx="181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2171" name="AutoShape 1211"/>
            <p:cNvSpPr>
              <a:spLocks noChangeArrowheads="1"/>
            </p:cNvSpPr>
            <p:nvPr/>
          </p:nvSpPr>
          <p:spPr bwMode="auto">
            <a:xfrm>
              <a:off x="3568" y="2770"/>
              <a:ext cx="51" cy="58"/>
            </a:xfrm>
            <a:prstGeom prst="flowChartConnector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7" name="Group 1213"/>
            <p:cNvGrpSpPr>
              <a:grpSpLocks/>
            </p:cNvGrpSpPr>
            <p:nvPr/>
          </p:nvGrpSpPr>
          <p:grpSpPr bwMode="auto">
            <a:xfrm>
              <a:off x="4383" y="2785"/>
              <a:ext cx="360" cy="225"/>
              <a:chOff x="3168" y="240"/>
              <a:chExt cx="862" cy="545"/>
            </a:xfrm>
          </p:grpSpPr>
          <p:sp>
            <p:nvSpPr>
              <p:cNvPr id="42174" name="Oval 1214"/>
              <p:cNvSpPr>
                <a:spLocks noChangeArrowheads="1"/>
              </p:cNvSpPr>
              <p:nvPr/>
            </p:nvSpPr>
            <p:spPr bwMode="auto">
              <a:xfrm>
                <a:off x="3264" y="240"/>
                <a:ext cx="680" cy="499"/>
              </a:xfrm>
              <a:prstGeom prst="ellipse">
                <a:avLst/>
              </a:prstGeom>
              <a:noFill/>
              <a:ln w="114300">
                <a:solidFill>
                  <a:srgbClr val="6666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175" name="Rectangle 1215"/>
              <p:cNvSpPr>
                <a:spLocks noChangeArrowheads="1"/>
              </p:cNvSpPr>
              <p:nvPr/>
            </p:nvSpPr>
            <p:spPr bwMode="auto">
              <a:xfrm rot="493204">
                <a:off x="3168" y="422"/>
                <a:ext cx="862" cy="36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2176" name="Rectangle 1216"/>
            <p:cNvSpPr>
              <a:spLocks noChangeArrowheads="1"/>
            </p:cNvSpPr>
            <p:nvPr/>
          </p:nvSpPr>
          <p:spPr bwMode="auto">
            <a:xfrm rot="493204">
              <a:off x="4392" y="2880"/>
              <a:ext cx="360" cy="14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8" name="Group 1217"/>
            <p:cNvGrpSpPr>
              <a:grpSpLocks/>
            </p:cNvGrpSpPr>
            <p:nvPr/>
          </p:nvGrpSpPr>
          <p:grpSpPr bwMode="auto">
            <a:xfrm>
              <a:off x="4272" y="3036"/>
              <a:ext cx="341" cy="300"/>
              <a:chOff x="3134" y="724"/>
              <a:chExt cx="948" cy="612"/>
            </a:xfrm>
          </p:grpSpPr>
          <p:sp>
            <p:nvSpPr>
              <p:cNvPr id="42178" name="Oval 1218"/>
              <p:cNvSpPr>
                <a:spLocks noChangeArrowheads="1"/>
              </p:cNvSpPr>
              <p:nvPr/>
            </p:nvSpPr>
            <p:spPr bwMode="auto">
              <a:xfrm rot="925787">
                <a:off x="3178" y="794"/>
                <a:ext cx="753" cy="542"/>
              </a:xfrm>
              <a:prstGeom prst="ellipse">
                <a:avLst/>
              </a:prstGeom>
              <a:noFill/>
              <a:ln w="127000">
                <a:solidFill>
                  <a:srgbClr val="99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179" name="Rectangle 1219"/>
              <p:cNvSpPr>
                <a:spLocks noChangeArrowheads="1"/>
              </p:cNvSpPr>
              <p:nvPr/>
            </p:nvSpPr>
            <p:spPr bwMode="auto">
              <a:xfrm rot="525650">
                <a:off x="3134" y="724"/>
                <a:ext cx="948" cy="34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2180" name="Line 1220"/>
            <p:cNvSpPr>
              <a:spLocks noChangeShapeType="1"/>
            </p:cNvSpPr>
            <p:nvPr/>
          </p:nvSpPr>
          <p:spPr bwMode="auto">
            <a:xfrm flipH="1">
              <a:off x="4292" y="2841"/>
              <a:ext cx="154" cy="375"/>
            </a:xfrm>
            <a:prstGeom prst="line">
              <a:avLst/>
            </a:prstGeom>
            <a:noFill/>
            <a:ln w="1143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81" name="Line 1221"/>
            <p:cNvSpPr>
              <a:spLocks noChangeShapeType="1"/>
            </p:cNvSpPr>
            <p:nvPr/>
          </p:nvSpPr>
          <p:spPr bwMode="auto">
            <a:xfrm flipV="1">
              <a:off x="4552" y="2880"/>
              <a:ext cx="161" cy="392"/>
            </a:xfrm>
            <a:prstGeom prst="line">
              <a:avLst/>
            </a:prstGeom>
            <a:noFill/>
            <a:ln w="1270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82" name="AutoShape 1222"/>
            <p:cNvSpPr>
              <a:spLocks noChangeArrowheads="1"/>
            </p:cNvSpPr>
            <p:nvPr/>
          </p:nvSpPr>
          <p:spPr bwMode="auto">
            <a:xfrm>
              <a:off x="4272" y="3177"/>
              <a:ext cx="57" cy="57"/>
            </a:xfrm>
            <a:prstGeom prst="flowChartConnector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9" name="Group 1223"/>
            <p:cNvGrpSpPr>
              <a:grpSpLocks/>
            </p:cNvGrpSpPr>
            <p:nvPr/>
          </p:nvGrpSpPr>
          <p:grpSpPr bwMode="auto">
            <a:xfrm>
              <a:off x="4656" y="2785"/>
              <a:ext cx="1008" cy="601"/>
              <a:chOff x="3120" y="2160"/>
              <a:chExt cx="2512" cy="1357"/>
            </a:xfrm>
          </p:grpSpPr>
          <p:sp>
            <p:nvSpPr>
              <p:cNvPr id="42184" name="Line 1224"/>
              <p:cNvSpPr>
                <a:spLocks noChangeShapeType="1"/>
              </p:cNvSpPr>
              <p:nvPr/>
            </p:nvSpPr>
            <p:spPr bwMode="auto">
              <a:xfrm flipV="1">
                <a:off x="4464" y="2160"/>
                <a:ext cx="144" cy="384"/>
              </a:xfrm>
              <a:prstGeom prst="line">
                <a:avLst/>
              </a:prstGeom>
              <a:noFill/>
              <a:ln w="1270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185" name="Oval 1225"/>
              <p:cNvSpPr>
                <a:spLocks noChangeArrowheads="1"/>
              </p:cNvSpPr>
              <p:nvPr/>
            </p:nvSpPr>
            <p:spPr bwMode="auto">
              <a:xfrm rot="1937574">
                <a:off x="4221" y="2920"/>
                <a:ext cx="366" cy="589"/>
              </a:xfrm>
              <a:prstGeom prst="ellipse">
                <a:avLst/>
              </a:prstGeom>
              <a:noFill/>
              <a:ln w="114300">
                <a:solidFill>
                  <a:srgbClr val="33CC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186" name="Rectangle 1226"/>
              <p:cNvSpPr>
                <a:spLocks noChangeArrowheads="1"/>
              </p:cNvSpPr>
              <p:nvPr/>
            </p:nvSpPr>
            <p:spPr bwMode="auto">
              <a:xfrm rot="12019435" flipV="1">
                <a:off x="4092" y="2876"/>
                <a:ext cx="726" cy="45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20" name="Group 1227"/>
              <p:cNvGrpSpPr>
                <a:grpSpLocks/>
              </p:cNvGrpSpPr>
              <p:nvPr/>
            </p:nvGrpSpPr>
            <p:grpSpPr bwMode="auto">
              <a:xfrm>
                <a:off x="3168" y="2688"/>
                <a:ext cx="907" cy="818"/>
                <a:chOff x="3063" y="2894"/>
                <a:chExt cx="726" cy="626"/>
              </a:xfrm>
            </p:grpSpPr>
            <p:sp>
              <p:nvSpPr>
                <p:cNvPr id="42188" name="Oval 1228"/>
                <p:cNvSpPr>
                  <a:spLocks noChangeArrowheads="1"/>
                </p:cNvSpPr>
                <p:nvPr/>
              </p:nvSpPr>
              <p:spPr bwMode="auto">
                <a:xfrm rot="1937574">
                  <a:off x="3198" y="2931"/>
                  <a:ext cx="366" cy="589"/>
                </a:xfrm>
                <a:prstGeom prst="ellipse">
                  <a:avLst/>
                </a:prstGeom>
                <a:noFill/>
                <a:ln w="114300">
                  <a:solidFill>
                    <a:srgbClr val="33CC33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2189" name="Rectangle 1229"/>
                <p:cNvSpPr>
                  <a:spLocks noChangeArrowheads="1"/>
                </p:cNvSpPr>
                <p:nvPr/>
              </p:nvSpPr>
              <p:spPr bwMode="auto">
                <a:xfrm rot="12019435" flipV="1">
                  <a:off x="3063" y="2894"/>
                  <a:ext cx="726" cy="40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42190" name="Rectangle 1230"/>
              <p:cNvSpPr>
                <a:spLocks noChangeArrowheads="1"/>
              </p:cNvSpPr>
              <p:nvPr/>
            </p:nvSpPr>
            <p:spPr bwMode="auto">
              <a:xfrm rot="1471967">
                <a:off x="3123" y="2915"/>
                <a:ext cx="726" cy="31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21" name="Group 1231"/>
              <p:cNvGrpSpPr>
                <a:grpSpLocks/>
              </p:cNvGrpSpPr>
              <p:nvPr/>
            </p:nvGrpSpPr>
            <p:grpSpPr bwMode="auto">
              <a:xfrm>
                <a:off x="3120" y="3024"/>
                <a:ext cx="317" cy="227"/>
                <a:chOff x="567" y="1026"/>
                <a:chExt cx="181" cy="136"/>
              </a:xfrm>
            </p:grpSpPr>
            <p:sp>
              <p:nvSpPr>
                <p:cNvPr id="42192" name="Line 1232"/>
                <p:cNvSpPr>
                  <a:spLocks noChangeShapeType="1"/>
                </p:cNvSpPr>
                <p:nvPr/>
              </p:nvSpPr>
              <p:spPr bwMode="auto">
                <a:xfrm>
                  <a:off x="567" y="1026"/>
                  <a:ext cx="180" cy="13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193" name="Line 1233"/>
                <p:cNvSpPr>
                  <a:spLocks noChangeShapeType="1"/>
                </p:cNvSpPr>
                <p:nvPr/>
              </p:nvSpPr>
              <p:spPr bwMode="auto">
                <a:xfrm flipH="1">
                  <a:off x="567" y="1026"/>
                  <a:ext cx="181" cy="1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42194" name="AutoShape 1234"/>
              <p:cNvSpPr>
                <a:spLocks noChangeArrowheads="1"/>
              </p:cNvSpPr>
              <p:nvPr/>
            </p:nvSpPr>
            <p:spPr bwMode="auto">
              <a:xfrm>
                <a:off x="3216" y="3072"/>
                <a:ext cx="136" cy="136"/>
              </a:xfrm>
              <a:prstGeom prst="flowChartConnector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195" name="Line 1235"/>
              <p:cNvSpPr>
                <a:spLocks noChangeShapeType="1"/>
              </p:cNvSpPr>
              <p:nvPr/>
            </p:nvSpPr>
            <p:spPr bwMode="auto">
              <a:xfrm flipH="1">
                <a:off x="4176" y="2160"/>
                <a:ext cx="480" cy="1168"/>
              </a:xfrm>
              <a:prstGeom prst="line">
                <a:avLst/>
              </a:prstGeom>
              <a:noFill/>
              <a:ln w="1143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196" name="Line 1236"/>
              <p:cNvSpPr>
                <a:spLocks noChangeShapeType="1"/>
              </p:cNvSpPr>
              <p:nvPr/>
            </p:nvSpPr>
            <p:spPr bwMode="auto">
              <a:xfrm flipH="1">
                <a:off x="3648" y="2496"/>
                <a:ext cx="800" cy="864"/>
              </a:xfrm>
              <a:prstGeom prst="line">
                <a:avLst/>
              </a:prstGeom>
              <a:noFill/>
              <a:ln w="114300">
                <a:solidFill>
                  <a:srgbClr val="CC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2" name="Group 1237"/>
              <p:cNvGrpSpPr>
                <a:grpSpLocks/>
              </p:cNvGrpSpPr>
              <p:nvPr/>
            </p:nvGrpSpPr>
            <p:grpSpPr bwMode="auto">
              <a:xfrm>
                <a:off x="4416" y="2400"/>
                <a:ext cx="181" cy="136"/>
                <a:chOff x="567" y="1026"/>
                <a:chExt cx="181" cy="136"/>
              </a:xfrm>
            </p:grpSpPr>
            <p:sp>
              <p:nvSpPr>
                <p:cNvPr id="42198" name="Line 1238"/>
                <p:cNvSpPr>
                  <a:spLocks noChangeShapeType="1"/>
                </p:cNvSpPr>
                <p:nvPr/>
              </p:nvSpPr>
              <p:spPr bwMode="auto">
                <a:xfrm>
                  <a:off x="567" y="1026"/>
                  <a:ext cx="180" cy="13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199" name="Line 1239"/>
                <p:cNvSpPr>
                  <a:spLocks noChangeShapeType="1"/>
                </p:cNvSpPr>
                <p:nvPr/>
              </p:nvSpPr>
              <p:spPr bwMode="auto">
                <a:xfrm flipH="1">
                  <a:off x="567" y="1026"/>
                  <a:ext cx="181" cy="1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42200" name="Line 1240"/>
              <p:cNvSpPr>
                <a:spLocks noChangeShapeType="1"/>
              </p:cNvSpPr>
              <p:nvPr/>
            </p:nvSpPr>
            <p:spPr bwMode="auto">
              <a:xfrm flipV="1">
                <a:off x="4992" y="2160"/>
                <a:ext cx="240" cy="576"/>
              </a:xfrm>
              <a:prstGeom prst="line">
                <a:avLst/>
              </a:prstGeom>
              <a:noFill/>
              <a:ln w="1270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201" name="Oval 1241"/>
              <p:cNvSpPr>
                <a:spLocks noChangeArrowheads="1"/>
              </p:cNvSpPr>
              <p:nvPr/>
            </p:nvSpPr>
            <p:spPr bwMode="auto">
              <a:xfrm rot="1937574">
                <a:off x="4848" y="2928"/>
                <a:ext cx="366" cy="589"/>
              </a:xfrm>
              <a:prstGeom prst="ellipse">
                <a:avLst/>
              </a:prstGeom>
              <a:noFill/>
              <a:ln w="114300">
                <a:solidFill>
                  <a:srgbClr val="33CC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202" name="Rectangle 1242"/>
              <p:cNvSpPr>
                <a:spLocks noChangeArrowheads="1"/>
              </p:cNvSpPr>
              <p:nvPr/>
            </p:nvSpPr>
            <p:spPr bwMode="auto">
              <a:xfrm rot="12019435" flipV="1">
                <a:off x="4716" y="2876"/>
                <a:ext cx="726" cy="45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203" name="Line 1243"/>
              <p:cNvSpPr>
                <a:spLocks noChangeShapeType="1"/>
              </p:cNvSpPr>
              <p:nvPr/>
            </p:nvSpPr>
            <p:spPr bwMode="auto">
              <a:xfrm flipH="1">
                <a:off x="5088" y="2784"/>
                <a:ext cx="544" cy="635"/>
              </a:xfrm>
              <a:prstGeom prst="line">
                <a:avLst/>
              </a:prstGeom>
              <a:noFill/>
              <a:ln w="114300">
                <a:solidFill>
                  <a:srgbClr val="CC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204" name="Line 1244"/>
              <p:cNvSpPr>
                <a:spLocks noChangeShapeType="1"/>
              </p:cNvSpPr>
              <p:nvPr/>
            </p:nvSpPr>
            <p:spPr bwMode="auto">
              <a:xfrm flipH="1">
                <a:off x="4800" y="2160"/>
                <a:ext cx="480" cy="1168"/>
              </a:xfrm>
              <a:prstGeom prst="line">
                <a:avLst/>
              </a:prstGeom>
              <a:noFill/>
              <a:ln w="1143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205" name="Line 1245"/>
              <p:cNvSpPr>
                <a:spLocks noChangeShapeType="1"/>
              </p:cNvSpPr>
              <p:nvPr/>
            </p:nvSpPr>
            <p:spPr bwMode="auto">
              <a:xfrm flipH="1">
                <a:off x="4464" y="2736"/>
                <a:ext cx="544" cy="683"/>
              </a:xfrm>
              <a:prstGeom prst="line">
                <a:avLst/>
              </a:prstGeom>
              <a:noFill/>
              <a:ln w="114300">
                <a:solidFill>
                  <a:srgbClr val="CC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" name="Group 1319"/>
            <p:cNvGrpSpPr>
              <a:grpSpLocks/>
            </p:cNvGrpSpPr>
            <p:nvPr/>
          </p:nvGrpSpPr>
          <p:grpSpPr bwMode="auto">
            <a:xfrm>
              <a:off x="912" y="2785"/>
              <a:ext cx="982" cy="584"/>
              <a:chOff x="816" y="2927"/>
              <a:chExt cx="982" cy="560"/>
            </a:xfrm>
          </p:grpSpPr>
          <p:grpSp>
            <p:nvGrpSpPr>
              <p:cNvPr id="24" name="Group 1158"/>
              <p:cNvGrpSpPr>
                <a:grpSpLocks/>
              </p:cNvGrpSpPr>
              <p:nvPr/>
            </p:nvGrpSpPr>
            <p:grpSpPr bwMode="auto">
              <a:xfrm>
                <a:off x="974" y="2928"/>
                <a:ext cx="347" cy="211"/>
                <a:chOff x="3168" y="240"/>
                <a:chExt cx="862" cy="545"/>
              </a:xfrm>
            </p:grpSpPr>
            <p:sp>
              <p:nvSpPr>
                <p:cNvPr id="42119" name="Oval 1159"/>
                <p:cNvSpPr>
                  <a:spLocks noChangeArrowheads="1"/>
                </p:cNvSpPr>
                <p:nvPr/>
              </p:nvSpPr>
              <p:spPr bwMode="auto">
                <a:xfrm>
                  <a:off x="3264" y="240"/>
                  <a:ext cx="680" cy="499"/>
                </a:xfrm>
                <a:prstGeom prst="ellipse">
                  <a:avLst/>
                </a:prstGeom>
                <a:noFill/>
                <a:ln w="114300">
                  <a:solidFill>
                    <a:srgbClr val="666699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2120" name="Rectangle 1160"/>
                <p:cNvSpPr>
                  <a:spLocks noChangeArrowheads="1"/>
                </p:cNvSpPr>
                <p:nvPr/>
              </p:nvSpPr>
              <p:spPr bwMode="auto">
                <a:xfrm rot="493204">
                  <a:off x="3168" y="422"/>
                  <a:ext cx="862" cy="36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42121" name="Oval 1161"/>
              <p:cNvSpPr>
                <a:spLocks noChangeArrowheads="1"/>
              </p:cNvSpPr>
              <p:nvPr/>
            </p:nvSpPr>
            <p:spPr bwMode="auto">
              <a:xfrm rot="1937574">
                <a:off x="867" y="3251"/>
                <a:ext cx="201" cy="228"/>
              </a:xfrm>
              <a:prstGeom prst="ellipse">
                <a:avLst/>
              </a:prstGeom>
              <a:noFill/>
              <a:ln w="114300">
                <a:solidFill>
                  <a:srgbClr val="33CC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122" name="Rectangle 1162"/>
              <p:cNvSpPr>
                <a:spLocks noChangeArrowheads="1"/>
              </p:cNvSpPr>
              <p:nvPr/>
            </p:nvSpPr>
            <p:spPr bwMode="auto">
              <a:xfrm rot="12019435" flipV="1">
                <a:off x="816" y="3219"/>
                <a:ext cx="336" cy="1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123" name="Rectangle 1163"/>
              <p:cNvSpPr>
                <a:spLocks noChangeArrowheads="1"/>
              </p:cNvSpPr>
              <p:nvPr/>
            </p:nvSpPr>
            <p:spPr bwMode="auto">
              <a:xfrm rot="493204">
                <a:off x="980" y="3016"/>
                <a:ext cx="347" cy="14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25" name="Group 1164"/>
              <p:cNvGrpSpPr>
                <a:grpSpLocks/>
              </p:cNvGrpSpPr>
              <p:nvPr/>
            </p:nvGrpSpPr>
            <p:grpSpPr bwMode="auto">
              <a:xfrm>
                <a:off x="1234" y="2998"/>
                <a:ext cx="110" cy="88"/>
                <a:chOff x="567" y="1026"/>
                <a:chExt cx="181" cy="136"/>
              </a:xfrm>
            </p:grpSpPr>
            <p:sp>
              <p:nvSpPr>
                <p:cNvPr id="42125" name="Line 1165"/>
                <p:cNvSpPr>
                  <a:spLocks noChangeShapeType="1"/>
                </p:cNvSpPr>
                <p:nvPr/>
              </p:nvSpPr>
              <p:spPr bwMode="auto">
                <a:xfrm>
                  <a:off x="567" y="1026"/>
                  <a:ext cx="180" cy="13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126" name="Line 1166"/>
                <p:cNvSpPr>
                  <a:spLocks noChangeShapeType="1"/>
                </p:cNvSpPr>
                <p:nvPr/>
              </p:nvSpPr>
              <p:spPr bwMode="auto">
                <a:xfrm flipH="1">
                  <a:off x="567" y="1026"/>
                  <a:ext cx="181" cy="1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42127" name="AutoShape 1167"/>
              <p:cNvSpPr>
                <a:spLocks noChangeArrowheads="1"/>
              </p:cNvSpPr>
              <p:nvPr/>
            </p:nvSpPr>
            <p:spPr bwMode="auto">
              <a:xfrm>
                <a:off x="1254" y="3017"/>
                <a:ext cx="55" cy="52"/>
              </a:xfrm>
              <a:prstGeom prst="flowChartConnector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128" name="Line 1168"/>
              <p:cNvSpPr>
                <a:spLocks noChangeShapeType="1"/>
              </p:cNvSpPr>
              <p:nvPr/>
            </p:nvSpPr>
            <p:spPr bwMode="auto">
              <a:xfrm flipH="1">
                <a:off x="864" y="2976"/>
                <a:ext cx="144" cy="380"/>
              </a:xfrm>
              <a:prstGeom prst="line">
                <a:avLst/>
              </a:prstGeom>
              <a:noFill/>
              <a:ln w="1143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6" name="Group 1264"/>
              <p:cNvGrpSpPr>
                <a:grpSpLocks/>
              </p:cNvGrpSpPr>
              <p:nvPr/>
            </p:nvGrpSpPr>
            <p:grpSpPr bwMode="auto">
              <a:xfrm>
                <a:off x="1440" y="2927"/>
                <a:ext cx="292" cy="178"/>
                <a:chOff x="3168" y="240"/>
                <a:chExt cx="862" cy="545"/>
              </a:xfrm>
            </p:grpSpPr>
            <p:sp>
              <p:nvSpPr>
                <p:cNvPr id="42225" name="Oval 1265"/>
                <p:cNvSpPr>
                  <a:spLocks noChangeArrowheads="1"/>
                </p:cNvSpPr>
                <p:nvPr/>
              </p:nvSpPr>
              <p:spPr bwMode="auto">
                <a:xfrm>
                  <a:off x="3264" y="240"/>
                  <a:ext cx="680" cy="499"/>
                </a:xfrm>
                <a:prstGeom prst="ellipse">
                  <a:avLst/>
                </a:prstGeom>
                <a:noFill/>
                <a:ln w="114300">
                  <a:solidFill>
                    <a:srgbClr val="666699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2226" name="Rectangle 1266"/>
                <p:cNvSpPr>
                  <a:spLocks noChangeArrowheads="1"/>
                </p:cNvSpPr>
                <p:nvPr/>
              </p:nvSpPr>
              <p:spPr bwMode="auto">
                <a:xfrm rot="493204">
                  <a:off x="3168" y="422"/>
                  <a:ext cx="862" cy="36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42227" name="Oval 1267"/>
              <p:cNvSpPr>
                <a:spLocks noChangeArrowheads="1"/>
              </p:cNvSpPr>
              <p:nvPr/>
            </p:nvSpPr>
            <p:spPr bwMode="auto">
              <a:xfrm rot="1937574">
                <a:off x="1348" y="3237"/>
                <a:ext cx="190" cy="250"/>
              </a:xfrm>
              <a:prstGeom prst="ellipse">
                <a:avLst/>
              </a:prstGeom>
              <a:noFill/>
              <a:ln w="114300">
                <a:solidFill>
                  <a:srgbClr val="33CC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228" name="Rectangle 1268"/>
              <p:cNvSpPr>
                <a:spLocks noChangeArrowheads="1"/>
              </p:cNvSpPr>
              <p:nvPr/>
            </p:nvSpPr>
            <p:spPr bwMode="auto">
              <a:xfrm rot="493204">
                <a:off x="1497" y="3023"/>
                <a:ext cx="298" cy="15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229" name="Oval 1269"/>
              <p:cNvSpPr>
                <a:spLocks noChangeArrowheads="1"/>
              </p:cNvSpPr>
              <p:nvPr/>
            </p:nvSpPr>
            <p:spPr bwMode="auto">
              <a:xfrm>
                <a:off x="1298" y="3168"/>
                <a:ext cx="298" cy="283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230" name="Line 1270"/>
              <p:cNvSpPr>
                <a:spLocks noChangeShapeType="1"/>
              </p:cNvSpPr>
              <p:nvPr/>
            </p:nvSpPr>
            <p:spPr bwMode="auto">
              <a:xfrm flipH="1">
                <a:off x="1484" y="3206"/>
                <a:ext cx="314" cy="264"/>
              </a:xfrm>
              <a:prstGeom prst="line">
                <a:avLst/>
              </a:prstGeom>
              <a:noFill/>
              <a:ln w="114300">
                <a:solidFill>
                  <a:srgbClr val="CC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231" name="Line 1271"/>
              <p:cNvSpPr>
                <a:spLocks noChangeShapeType="1"/>
              </p:cNvSpPr>
              <p:nvPr/>
            </p:nvSpPr>
            <p:spPr bwMode="auto">
              <a:xfrm flipH="1">
                <a:off x="1056" y="3072"/>
                <a:ext cx="573" cy="343"/>
              </a:xfrm>
              <a:prstGeom prst="line">
                <a:avLst/>
              </a:prstGeom>
              <a:noFill/>
              <a:ln w="114300">
                <a:solidFill>
                  <a:srgbClr val="CC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232" name="Line 1272"/>
              <p:cNvSpPr>
                <a:spLocks noChangeShapeType="1"/>
              </p:cNvSpPr>
              <p:nvPr/>
            </p:nvSpPr>
            <p:spPr bwMode="auto">
              <a:xfrm flipV="1">
                <a:off x="1682" y="2983"/>
                <a:ext cx="33" cy="102"/>
              </a:xfrm>
              <a:prstGeom prst="line">
                <a:avLst/>
              </a:prstGeom>
              <a:noFill/>
              <a:ln w="1270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233" name="Line 1273"/>
              <p:cNvSpPr>
                <a:spLocks noChangeShapeType="1"/>
              </p:cNvSpPr>
              <p:nvPr/>
            </p:nvSpPr>
            <p:spPr bwMode="auto">
              <a:xfrm flipH="1">
                <a:off x="1314" y="2976"/>
                <a:ext cx="174" cy="454"/>
              </a:xfrm>
              <a:prstGeom prst="line">
                <a:avLst/>
              </a:prstGeom>
              <a:noFill/>
              <a:ln w="1143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7" name="Group 1274"/>
              <p:cNvGrpSpPr>
                <a:grpSpLocks/>
              </p:cNvGrpSpPr>
              <p:nvPr/>
            </p:nvGrpSpPr>
            <p:grpSpPr bwMode="auto">
              <a:xfrm>
                <a:off x="1632" y="3024"/>
                <a:ext cx="94" cy="96"/>
                <a:chOff x="567" y="1026"/>
                <a:chExt cx="181" cy="136"/>
              </a:xfrm>
            </p:grpSpPr>
            <p:sp>
              <p:nvSpPr>
                <p:cNvPr id="42235" name="Line 1275"/>
                <p:cNvSpPr>
                  <a:spLocks noChangeShapeType="1"/>
                </p:cNvSpPr>
                <p:nvPr/>
              </p:nvSpPr>
              <p:spPr bwMode="auto">
                <a:xfrm>
                  <a:off x="567" y="1026"/>
                  <a:ext cx="180" cy="13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236" name="Line 1276"/>
                <p:cNvSpPr>
                  <a:spLocks noChangeShapeType="1"/>
                </p:cNvSpPr>
                <p:nvPr/>
              </p:nvSpPr>
              <p:spPr bwMode="auto">
                <a:xfrm flipH="1">
                  <a:off x="567" y="1026"/>
                  <a:ext cx="181" cy="1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42241" name="AutoShape 1281"/>
            <p:cNvSpPr>
              <a:spLocks noChangeArrowheads="1"/>
            </p:cNvSpPr>
            <p:nvPr/>
          </p:nvSpPr>
          <p:spPr bwMode="auto">
            <a:xfrm>
              <a:off x="3069" y="2879"/>
              <a:ext cx="55" cy="54"/>
            </a:xfrm>
            <a:prstGeom prst="flowChartConnector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8" name="Group 1282"/>
            <p:cNvGrpSpPr>
              <a:grpSpLocks/>
            </p:cNvGrpSpPr>
            <p:nvPr/>
          </p:nvGrpSpPr>
          <p:grpSpPr bwMode="auto">
            <a:xfrm>
              <a:off x="3063" y="2785"/>
              <a:ext cx="292" cy="186"/>
              <a:chOff x="3168" y="240"/>
              <a:chExt cx="862" cy="545"/>
            </a:xfrm>
          </p:grpSpPr>
          <p:sp>
            <p:nvSpPr>
              <p:cNvPr id="42243" name="Oval 1283"/>
              <p:cNvSpPr>
                <a:spLocks noChangeArrowheads="1"/>
              </p:cNvSpPr>
              <p:nvPr/>
            </p:nvSpPr>
            <p:spPr bwMode="auto">
              <a:xfrm>
                <a:off x="3264" y="240"/>
                <a:ext cx="680" cy="499"/>
              </a:xfrm>
              <a:prstGeom prst="ellipse">
                <a:avLst/>
              </a:prstGeom>
              <a:noFill/>
              <a:ln w="114300">
                <a:solidFill>
                  <a:srgbClr val="6666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244" name="Rectangle 1284"/>
              <p:cNvSpPr>
                <a:spLocks noChangeArrowheads="1"/>
              </p:cNvSpPr>
              <p:nvPr/>
            </p:nvSpPr>
            <p:spPr bwMode="auto">
              <a:xfrm rot="493204">
                <a:off x="3168" y="422"/>
                <a:ext cx="862" cy="36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2245" name="Oval 1285"/>
            <p:cNvSpPr>
              <a:spLocks noChangeArrowheads="1"/>
            </p:cNvSpPr>
            <p:nvPr/>
          </p:nvSpPr>
          <p:spPr bwMode="auto">
            <a:xfrm rot="1937574">
              <a:off x="2971" y="3109"/>
              <a:ext cx="190" cy="260"/>
            </a:xfrm>
            <a:prstGeom prst="ellipse">
              <a:avLst/>
            </a:prstGeom>
            <a:noFill/>
            <a:ln w="1143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246" name="Rectangle 1286"/>
            <p:cNvSpPr>
              <a:spLocks noChangeArrowheads="1"/>
            </p:cNvSpPr>
            <p:nvPr/>
          </p:nvSpPr>
          <p:spPr bwMode="auto">
            <a:xfrm rot="493204">
              <a:off x="3120" y="2885"/>
              <a:ext cx="298" cy="16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247" name="Oval 1287"/>
            <p:cNvSpPr>
              <a:spLocks noChangeArrowheads="1"/>
            </p:cNvSpPr>
            <p:nvPr/>
          </p:nvSpPr>
          <p:spPr bwMode="auto">
            <a:xfrm>
              <a:off x="2921" y="3036"/>
              <a:ext cx="298" cy="295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248" name="Line 1288"/>
            <p:cNvSpPr>
              <a:spLocks noChangeShapeType="1"/>
            </p:cNvSpPr>
            <p:nvPr/>
          </p:nvSpPr>
          <p:spPr bwMode="auto">
            <a:xfrm flipH="1">
              <a:off x="3107" y="3036"/>
              <a:ext cx="397" cy="315"/>
            </a:xfrm>
            <a:prstGeom prst="line">
              <a:avLst/>
            </a:prstGeom>
            <a:noFill/>
            <a:ln w="114300">
              <a:solidFill>
                <a:srgbClr val="CC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249" name="Line 1289"/>
            <p:cNvSpPr>
              <a:spLocks noChangeShapeType="1"/>
            </p:cNvSpPr>
            <p:nvPr/>
          </p:nvSpPr>
          <p:spPr bwMode="auto">
            <a:xfrm flipV="1">
              <a:off x="3305" y="2843"/>
              <a:ext cx="33" cy="107"/>
            </a:xfrm>
            <a:prstGeom prst="line">
              <a:avLst/>
            </a:prstGeom>
            <a:noFill/>
            <a:ln w="1270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37" name="Line 1177"/>
            <p:cNvSpPr>
              <a:spLocks noChangeShapeType="1"/>
            </p:cNvSpPr>
            <p:nvPr/>
          </p:nvSpPr>
          <p:spPr bwMode="auto">
            <a:xfrm flipH="1">
              <a:off x="2844" y="2935"/>
              <a:ext cx="468" cy="401"/>
            </a:xfrm>
            <a:prstGeom prst="line">
              <a:avLst/>
            </a:prstGeom>
            <a:noFill/>
            <a:ln w="114300">
              <a:solidFill>
                <a:srgbClr val="CC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250" name="Line 1290"/>
            <p:cNvSpPr>
              <a:spLocks noChangeShapeType="1"/>
            </p:cNvSpPr>
            <p:nvPr/>
          </p:nvSpPr>
          <p:spPr bwMode="auto">
            <a:xfrm flipH="1">
              <a:off x="2937" y="2836"/>
              <a:ext cx="174" cy="473"/>
            </a:xfrm>
            <a:prstGeom prst="line">
              <a:avLst/>
            </a:prstGeom>
            <a:noFill/>
            <a:ln w="1143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29" name="Group 1291"/>
            <p:cNvGrpSpPr>
              <a:grpSpLocks/>
            </p:cNvGrpSpPr>
            <p:nvPr/>
          </p:nvGrpSpPr>
          <p:grpSpPr bwMode="auto">
            <a:xfrm>
              <a:off x="3264" y="2885"/>
              <a:ext cx="94" cy="100"/>
              <a:chOff x="567" y="1026"/>
              <a:chExt cx="181" cy="136"/>
            </a:xfrm>
          </p:grpSpPr>
          <p:sp>
            <p:nvSpPr>
              <p:cNvPr id="42252" name="Line 1292"/>
              <p:cNvSpPr>
                <a:spLocks noChangeShapeType="1"/>
              </p:cNvSpPr>
              <p:nvPr/>
            </p:nvSpPr>
            <p:spPr bwMode="auto">
              <a:xfrm>
                <a:off x="567" y="1026"/>
                <a:ext cx="180" cy="136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253" name="Line 1293"/>
              <p:cNvSpPr>
                <a:spLocks noChangeShapeType="1"/>
              </p:cNvSpPr>
              <p:nvPr/>
            </p:nvSpPr>
            <p:spPr bwMode="auto">
              <a:xfrm flipH="1">
                <a:off x="567" y="1026"/>
                <a:ext cx="181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2257" name="Freeform 1297"/>
            <p:cNvSpPr>
              <a:spLocks/>
            </p:cNvSpPr>
            <p:nvPr/>
          </p:nvSpPr>
          <p:spPr bwMode="auto">
            <a:xfrm>
              <a:off x="4416" y="3185"/>
              <a:ext cx="288" cy="16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144" y="96"/>
                </a:cxn>
                <a:cxn ang="0">
                  <a:pos x="288" y="0"/>
                </a:cxn>
              </a:cxnLst>
              <a:rect l="0" t="0" r="r" b="b"/>
              <a:pathLst>
                <a:path w="288" h="112">
                  <a:moveTo>
                    <a:pt x="0" y="96"/>
                  </a:moveTo>
                  <a:cubicBezTo>
                    <a:pt x="48" y="104"/>
                    <a:pt x="96" y="112"/>
                    <a:pt x="144" y="96"/>
                  </a:cubicBezTo>
                  <a:cubicBezTo>
                    <a:pt x="192" y="80"/>
                    <a:pt x="240" y="40"/>
                    <a:pt x="288" y="0"/>
                  </a:cubicBezTo>
                </a:path>
              </a:pathLst>
            </a:custGeom>
            <a:noFill/>
            <a:ln w="76200" cmpd="sng">
              <a:solidFill>
                <a:srgbClr val="CC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0" name="Group 1299"/>
            <p:cNvGrpSpPr>
              <a:grpSpLocks/>
            </p:cNvGrpSpPr>
            <p:nvPr/>
          </p:nvGrpSpPr>
          <p:grpSpPr bwMode="auto">
            <a:xfrm>
              <a:off x="1824" y="2785"/>
              <a:ext cx="624" cy="601"/>
              <a:chOff x="8064" y="2928"/>
              <a:chExt cx="1728" cy="1394"/>
            </a:xfrm>
          </p:grpSpPr>
          <p:sp>
            <p:nvSpPr>
              <p:cNvPr id="42260" name="Line 1300"/>
              <p:cNvSpPr>
                <a:spLocks noChangeShapeType="1"/>
              </p:cNvSpPr>
              <p:nvPr/>
            </p:nvSpPr>
            <p:spPr bwMode="auto">
              <a:xfrm flipV="1">
                <a:off x="8112" y="3600"/>
                <a:ext cx="288" cy="720"/>
              </a:xfrm>
              <a:prstGeom prst="line">
                <a:avLst/>
              </a:prstGeom>
              <a:noFill/>
              <a:ln w="1270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261" name="Oval 1301"/>
              <p:cNvSpPr>
                <a:spLocks noChangeArrowheads="1"/>
              </p:cNvSpPr>
              <p:nvPr/>
            </p:nvSpPr>
            <p:spPr bwMode="auto">
              <a:xfrm rot="1937574">
                <a:off x="8863" y="3733"/>
                <a:ext cx="366" cy="589"/>
              </a:xfrm>
              <a:prstGeom prst="ellipse">
                <a:avLst/>
              </a:prstGeom>
              <a:noFill/>
              <a:ln w="114300">
                <a:solidFill>
                  <a:srgbClr val="33CC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262" name="Rectangle 1302"/>
              <p:cNvSpPr>
                <a:spLocks noChangeArrowheads="1"/>
              </p:cNvSpPr>
              <p:nvPr/>
            </p:nvSpPr>
            <p:spPr bwMode="auto">
              <a:xfrm rot="12019435" flipV="1">
                <a:off x="8764" y="3692"/>
                <a:ext cx="726" cy="45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263" name="Line 1303"/>
              <p:cNvSpPr>
                <a:spLocks noChangeShapeType="1"/>
              </p:cNvSpPr>
              <p:nvPr/>
            </p:nvSpPr>
            <p:spPr bwMode="auto">
              <a:xfrm flipH="1">
                <a:off x="9120" y="3648"/>
                <a:ext cx="672" cy="587"/>
              </a:xfrm>
              <a:prstGeom prst="line">
                <a:avLst/>
              </a:prstGeom>
              <a:noFill/>
              <a:ln w="114300">
                <a:solidFill>
                  <a:srgbClr val="CC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264" name="Line 1304"/>
              <p:cNvSpPr>
                <a:spLocks noChangeShapeType="1"/>
              </p:cNvSpPr>
              <p:nvPr/>
            </p:nvSpPr>
            <p:spPr bwMode="auto">
              <a:xfrm>
                <a:off x="8400" y="3600"/>
                <a:ext cx="480" cy="0"/>
              </a:xfrm>
              <a:prstGeom prst="line">
                <a:avLst/>
              </a:prstGeom>
              <a:noFill/>
              <a:ln w="104775">
                <a:solidFill>
                  <a:srgbClr val="33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265" name="Freeform 1305"/>
              <p:cNvSpPr>
                <a:spLocks/>
              </p:cNvSpPr>
              <p:nvPr/>
            </p:nvSpPr>
            <p:spPr bwMode="auto">
              <a:xfrm>
                <a:off x="8880" y="3600"/>
                <a:ext cx="144" cy="2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48"/>
                  </a:cxn>
                  <a:cxn ang="0">
                    <a:pos x="96" y="192"/>
                  </a:cxn>
                </a:cxnLst>
                <a:rect l="0" t="0" r="r" b="b"/>
                <a:pathLst>
                  <a:path w="160" h="192">
                    <a:moveTo>
                      <a:pt x="0" y="0"/>
                    </a:moveTo>
                    <a:cubicBezTo>
                      <a:pt x="64" y="8"/>
                      <a:pt x="128" y="16"/>
                      <a:pt x="144" y="48"/>
                    </a:cubicBezTo>
                    <a:cubicBezTo>
                      <a:pt x="160" y="80"/>
                      <a:pt x="104" y="168"/>
                      <a:pt x="96" y="192"/>
                    </a:cubicBezTo>
                  </a:path>
                </a:pathLst>
              </a:custGeom>
              <a:noFill/>
              <a:ln w="104775">
                <a:solidFill>
                  <a:srgbClr val="33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266" name="Line 1306"/>
              <p:cNvSpPr>
                <a:spLocks noChangeShapeType="1"/>
              </p:cNvSpPr>
              <p:nvPr/>
            </p:nvSpPr>
            <p:spPr bwMode="auto">
              <a:xfrm flipH="1">
                <a:off x="8815" y="3792"/>
                <a:ext cx="161" cy="352"/>
              </a:xfrm>
              <a:prstGeom prst="line">
                <a:avLst/>
              </a:prstGeom>
              <a:noFill/>
              <a:ln w="1143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267" name="Line 1307"/>
              <p:cNvSpPr>
                <a:spLocks noChangeShapeType="1"/>
              </p:cNvSpPr>
              <p:nvPr/>
            </p:nvSpPr>
            <p:spPr bwMode="auto">
              <a:xfrm flipH="1">
                <a:off x="8064" y="2976"/>
                <a:ext cx="528" cy="1323"/>
              </a:xfrm>
              <a:prstGeom prst="line">
                <a:avLst/>
              </a:prstGeom>
              <a:noFill/>
              <a:ln w="1143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" name="Group 1308"/>
              <p:cNvGrpSpPr>
                <a:grpSpLocks/>
              </p:cNvGrpSpPr>
              <p:nvPr/>
            </p:nvGrpSpPr>
            <p:grpSpPr bwMode="auto">
              <a:xfrm>
                <a:off x="8771" y="2976"/>
                <a:ext cx="454" cy="355"/>
                <a:chOff x="4544" y="384"/>
                <a:chExt cx="1008" cy="545"/>
              </a:xfrm>
            </p:grpSpPr>
            <p:sp>
              <p:nvSpPr>
                <p:cNvPr id="42269" name="Oval 1309"/>
                <p:cNvSpPr>
                  <a:spLocks noChangeArrowheads="1"/>
                </p:cNvSpPr>
                <p:nvPr/>
              </p:nvSpPr>
              <p:spPr bwMode="auto">
                <a:xfrm>
                  <a:off x="4656" y="384"/>
                  <a:ext cx="795" cy="499"/>
                </a:xfrm>
                <a:prstGeom prst="ellipse">
                  <a:avLst/>
                </a:prstGeom>
                <a:noFill/>
                <a:ln w="114300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2270" name="Rectangle 1310"/>
                <p:cNvSpPr>
                  <a:spLocks noChangeArrowheads="1"/>
                </p:cNvSpPr>
                <p:nvPr/>
              </p:nvSpPr>
              <p:spPr bwMode="auto">
                <a:xfrm rot="493204">
                  <a:off x="4544" y="566"/>
                  <a:ext cx="1008" cy="36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42271" name="Rectangle 1311"/>
              <p:cNvSpPr>
                <a:spLocks noChangeArrowheads="1"/>
              </p:cNvSpPr>
              <p:nvPr/>
            </p:nvSpPr>
            <p:spPr bwMode="auto">
              <a:xfrm rot="493204">
                <a:off x="8688" y="3219"/>
                <a:ext cx="583" cy="23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272" name="Line 1312"/>
              <p:cNvSpPr>
                <a:spLocks noChangeShapeType="1"/>
              </p:cNvSpPr>
              <p:nvPr/>
            </p:nvSpPr>
            <p:spPr bwMode="auto">
              <a:xfrm flipH="1">
                <a:off x="9095" y="3101"/>
                <a:ext cx="98" cy="251"/>
              </a:xfrm>
              <a:prstGeom prst="line">
                <a:avLst/>
              </a:prstGeom>
              <a:noFill/>
              <a:ln w="1143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1984" name="Group 1313"/>
              <p:cNvGrpSpPr>
                <a:grpSpLocks/>
              </p:cNvGrpSpPr>
              <p:nvPr/>
            </p:nvGrpSpPr>
            <p:grpSpPr bwMode="auto">
              <a:xfrm>
                <a:off x="9024" y="3264"/>
                <a:ext cx="184" cy="148"/>
                <a:chOff x="567" y="1026"/>
                <a:chExt cx="181" cy="136"/>
              </a:xfrm>
            </p:grpSpPr>
            <p:sp>
              <p:nvSpPr>
                <p:cNvPr id="42274" name="Line 1314"/>
                <p:cNvSpPr>
                  <a:spLocks noChangeShapeType="1"/>
                </p:cNvSpPr>
                <p:nvPr/>
              </p:nvSpPr>
              <p:spPr bwMode="auto">
                <a:xfrm>
                  <a:off x="567" y="1026"/>
                  <a:ext cx="180" cy="13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275" name="Line 1315"/>
                <p:cNvSpPr>
                  <a:spLocks noChangeShapeType="1"/>
                </p:cNvSpPr>
                <p:nvPr/>
              </p:nvSpPr>
              <p:spPr bwMode="auto">
                <a:xfrm flipH="1">
                  <a:off x="567" y="1026"/>
                  <a:ext cx="181" cy="1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42276" name="Line 1316"/>
              <p:cNvSpPr>
                <a:spLocks noChangeShapeType="1"/>
              </p:cNvSpPr>
              <p:nvPr/>
            </p:nvSpPr>
            <p:spPr bwMode="auto">
              <a:xfrm flipH="1">
                <a:off x="8352" y="3072"/>
                <a:ext cx="488" cy="528"/>
              </a:xfrm>
              <a:prstGeom prst="line">
                <a:avLst/>
              </a:prstGeom>
              <a:noFill/>
              <a:ln w="114300">
                <a:solidFill>
                  <a:srgbClr val="CC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277" name="AutoShape 1317"/>
              <p:cNvSpPr>
                <a:spLocks noChangeArrowheads="1"/>
              </p:cNvSpPr>
              <p:nvPr/>
            </p:nvSpPr>
            <p:spPr bwMode="auto">
              <a:xfrm>
                <a:off x="8304" y="3504"/>
                <a:ext cx="136" cy="136"/>
              </a:xfrm>
              <a:prstGeom prst="flowChartConnector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278" name="AutoShape 1318"/>
              <p:cNvSpPr>
                <a:spLocks noChangeArrowheads="1"/>
              </p:cNvSpPr>
              <p:nvPr/>
            </p:nvSpPr>
            <p:spPr bwMode="auto">
              <a:xfrm>
                <a:off x="8483" y="2928"/>
                <a:ext cx="136" cy="136"/>
              </a:xfrm>
              <a:prstGeom prst="flowChartConnector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2364" name="Oval 1404"/>
            <p:cNvSpPr>
              <a:spLocks noChangeArrowheads="1"/>
            </p:cNvSpPr>
            <p:nvPr/>
          </p:nvSpPr>
          <p:spPr bwMode="auto">
            <a:xfrm>
              <a:off x="336" y="2832"/>
              <a:ext cx="267" cy="213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365" name="Oval 1405"/>
            <p:cNvSpPr>
              <a:spLocks noChangeArrowheads="1"/>
            </p:cNvSpPr>
            <p:nvPr/>
          </p:nvSpPr>
          <p:spPr bwMode="auto">
            <a:xfrm rot="1937574">
              <a:off x="240" y="3120"/>
              <a:ext cx="201" cy="230"/>
            </a:xfrm>
            <a:prstGeom prst="ellipse">
              <a:avLst/>
            </a:prstGeom>
            <a:noFill/>
            <a:ln w="1143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366" name="Rectangle 1406"/>
            <p:cNvSpPr>
              <a:spLocks noChangeArrowheads="1"/>
            </p:cNvSpPr>
            <p:nvPr/>
          </p:nvSpPr>
          <p:spPr bwMode="auto">
            <a:xfrm rot="12019435" flipV="1">
              <a:off x="240" y="2928"/>
              <a:ext cx="336" cy="3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1985" name="Group 1407"/>
            <p:cNvGrpSpPr>
              <a:grpSpLocks/>
            </p:cNvGrpSpPr>
            <p:nvPr/>
          </p:nvGrpSpPr>
          <p:grpSpPr bwMode="auto">
            <a:xfrm>
              <a:off x="528" y="2928"/>
              <a:ext cx="100" cy="97"/>
              <a:chOff x="567" y="1026"/>
              <a:chExt cx="181" cy="136"/>
            </a:xfrm>
          </p:grpSpPr>
          <p:sp>
            <p:nvSpPr>
              <p:cNvPr id="42368" name="Line 1408"/>
              <p:cNvSpPr>
                <a:spLocks noChangeShapeType="1"/>
              </p:cNvSpPr>
              <p:nvPr/>
            </p:nvSpPr>
            <p:spPr bwMode="auto">
              <a:xfrm>
                <a:off x="567" y="1026"/>
                <a:ext cx="180" cy="136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369" name="Line 1409"/>
              <p:cNvSpPr>
                <a:spLocks noChangeShapeType="1"/>
              </p:cNvSpPr>
              <p:nvPr/>
            </p:nvSpPr>
            <p:spPr bwMode="auto">
              <a:xfrm flipH="1">
                <a:off x="567" y="1026"/>
                <a:ext cx="181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2370" name="Line 1410"/>
            <p:cNvSpPr>
              <a:spLocks noChangeShapeType="1"/>
            </p:cNvSpPr>
            <p:nvPr/>
          </p:nvSpPr>
          <p:spPr bwMode="auto">
            <a:xfrm flipH="1">
              <a:off x="240" y="2880"/>
              <a:ext cx="120" cy="384"/>
            </a:xfrm>
            <a:prstGeom prst="line">
              <a:avLst/>
            </a:prstGeom>
            <a:noFill/>
            <a:ln w="1143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371" name="Line 1411"/>
            <p:cNvSpPr>
              <a:spLocks noChangeShapeType="1"/>
            </p:cNvSpPr>
            <p:nvPr/>
          </p:nvSpPr>
          <p:spPr bwMode="auto">
            <a:xfrm flipH="1">
              <a:off x="384" y="3120"/>
              <a:ext cx="234" cy="220"/>
            </a:xfrm>
            <a:prstGeom prst="line">
              <a:avLst/>
            </a:prstGeom>
            <a:noFill/>
            <a:ln w="114300">
              <a:solidFill>
                <a:srgbClr val="CC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61" name="Line 1201"/>
            <p:cNvSpPr>
              <a:spLocks noChangeShapeType="1"/>
            </p:cNvSpPr>
            <p:nvPr/>
          </p:nvSpPr>
          <p:spPr bwMode="auto">
            <a:xfrm flipV="1">
              <a:off x="3744" y="2928"/>
              <a:ext cx="143" cy="430"/>
            </a:xfrm>
            <a:prstGeom prst="line">
              <a:avLst/>
            </a:prstGeom>
            <a:noFill/>
            <a:ln w="1270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2374" name="Text Box 1414"/>
          <p:cNvSpPr txBox="1">
            <a:spLocks noChangeArrowheads="1"/>
          </p:cNvSpPr>
          <p:nvPr/>
        </p:nvSpPr>
        <p:spPr bwMode="auto">
          <a:xfrm>
            <a:off x="8077200" y="6629400"/>
            <a:ext cx="121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00" i="1"/>
              <a:t>Марабаева Л.А</a:t>
            </a:r>
            <a:r>
              <a:rPr lang="ru-RU" sz="800" i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2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2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2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2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4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4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2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2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2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4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42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4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4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42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42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4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4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42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4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42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9" dur="500"/>
                                        <p:tgtEl>
                                          <p:spTgt spid="42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3" grpId="0" animBg="1"/>
      <p:bldP spid="42298" grpId="0" animBg="1"/>
      <p:bldP spid="42299" grpId="0" animBg="1"/>
      <p:bldP spid="42306" grpId="0" animBg="1"/>
      <p:bldP spid="42308" grpId="0" animBg="1"/>
      <p:bldP spid="42309" grpId="0" animBg="1"/>
      <p:bldP spid="42312" grpId="0" animBg="1"/>
      <p:bldP spid="42313" grpId="0" animBg="1"/>
      <p:bldP spid="42315" grpId="0" animBg="1"/>
      <p:bldP spid="42317" grpId="0" animBg="1"/>
      <p:bldP spid="42318" grpId="0" animBg="1"/>
      <p:bldP spid="42323" grpId="0" animBg="1"/>
      <p:bldP spid="42325" grpId="0" animBg="1"/>
      <p:bldP spid="42329" grpId="0" animBg="1"/>
      <p:bldP spid="42331" grpId="0" animBg="1"/>
      <p:bldP spid="42335" grpId="0" animBg="1"/>
      <p:bldP spid="42337" grpId="0" animBg="1"/>
      <p:bldP spid="42338" grpId="0" animBg="1"/>
      <p:bldP spid="42339" grpId="0" animBg="1"/>
      <p:bldP spid="42340" grpId="0" animBg="1"/>
      <p:bldP spid="42341" grpId="0" animBg="1"/>
      <p:bldP spid="42342" grpId="0" animBg="1"/>
      <p:bldP spid="42343" grpId="0" animBg="1"/>
      <p:bldP spid="42344" grpId="0" animBg="1"/>
      <p:bldP spid="42345" grpId="0" animBg="1"/>
      <p:bldP spid="42349" grpId="0" animBg="1"/>
      <p:bldP spid="42353" grpId="0" animBg="1"/>
      <p:bldP spid="42354" grpId="0" animBg="1"/>
      <p:bldP spid="42355" grpId="0" animBg="1"/>
      <p:bldP spid="42356" grpId="0" animBg="1"/>
      <p:bldP spid="42357" grpId="0" animBg="1"/>
      <p:bldP spid="42358" grpId="0" animBg="1"/>
      <p:bldP spid="42359" grpId="0" animBg="1"/>
      <p:bldP spid="42361" grpId="0" animBg="1"/>
      <p:bldP spid="42362" grpId="0" animBg="1"/>
      <p:bldP spid="4236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Line 3"/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0491" name="Picture 11" descr="D:\Буквы\img02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641" t="17941" r="23077" b="36472"/>
          <a:stretch>
            <a:fillRect/>
          </a:stretch>
        </p:blipFill>
        <p:spPr bwMode="auto">
          <a:xfrm>
            <a:off x="7162800" y="304800"/>
            <a:ext cx="1981200" cy="1279525"/>
          </a:xfrm>
          <a:prstGeom prst="rect">
            <a:avLst/>
          </a:prstGeom>
          <a:noFill/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156325" y="3429000"/>
            <a:ext cx="873125" cy="731838"/>
            <a:chOff x="3782" y="2152"/>
            <a:chExt cx="681" cy="461"/>
          </a:xfrm>
        </p:grpSpPr>
        <p:sp>
          <p:nvSpPr>
            <p:cNvPr id="20493" name="Oval 13"/>
            <p:cNvSpPr>
              <a:spLocks noChangeArrowheads="1"/>
            </p:cNvSpPr>
            <p:nvPr/>
          </p:nvSpPr>
          <p:spPr bwMode="auto">
            <a:xfrm rot="-213796">
              <a:off x="3850" y="2152"/>
              <a:ext cx="537" cy="385"/>
            </a:xfrm>
            <a:prstGeom prst="ellipse">
              <a:avLst/>
            </a:prstGeom>
            <a:noFill/>
            <a:ln w="1143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4" name="Rectangle 14"/>
            <p:cNvSpPr>
              <a:spLocks noChangeArrowheads="1"/>
            </p:cNvSpPr>
            <p:nvPr/>
          </p:nvSpPr>
          <p:spPr bwMode="auto">
            <a:xfrm rot="279408">
              <a:off x="3782" y="2288"/>
              <a:ext cx="681" cy="3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510" name="Oval 30"/>
          <p:cNvSpPr>
            <a:spLocks noChangeArrowheads="1"/>
          </p:cNvSpPr>
          <p:nvPr/>
        </p:nvSpPr>
        <p:spPr bwMode="auto">
          <a:xfrm rot="1937574">
            <a:off x="6372225" y="4652963"/>
            <a:ext cx="581025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11" name="Rectangle 31"/>
          <p:cNvSpPr>
            <a:spLocks noChangeArrowheads="1"/>
          </p:cNvSpPr>
          <p:nvPr/>
        </p:nvSpPr>
        <p:spPr bwMode="auto">
          <a:xfrm rot="12019435" flipV="1">
            <a:off x="6167438" y="4583113"/>
            <a:ext cx="1152525" cy="719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12" name="Line 32"/>
          <p:cNvSpPr>
            <a:spLocks noChangeShapeType="1"/>
          </p:cNvSpPr>
          <p:nvPr/>
        </p:nvSpPr>
        <p:spPr bwMode="auto">
          <a:xfrm flipH="1">
            <a:off x="6300788" y="3644900"/>
            <a:ext cx="647700" cy="1655763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13" name="Line 33"/>
          <p:cNvSpPr>
            <a:spLocks noChangeShapeType="1"/>
          </p:cNvSpPr>
          <p:nvPr/>
        </p:nvSpPr>
        <p:spPr bwMode="auto">
          <a:xfrm flipH="1">
            <a:off x="6732588" y="4437063"/>
            <a:ext cx="1079500" cy="1008062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14" name="Line 34"/>
          <p:cNvSpPr>
            <a:spLocks noChangeShapeType="1"/>
          </p:cNvSpPr>
          <p:nvPr/>
        </p:nvSpPr>
        <p:spPr bwMode="auto">
          <a:xfrm flipH="1">
            <a:off x="5638800" y="3500438"/>
            <a:ext cx="733425" cy="461962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35" name="Line 55"/>
          <p:cNvSpPr>
            <a:spLocks noChangeShapeType="1"/>
          </p:cNvSpPr>
          <p:nvPr/>
        </p:nvSpPr>
        <p:spPr bwMode="auto">
          <a:xfrm flipH="1">
            <a:off x="4953000" y="3429000"/>
            <a:ext cx="800100" cy="21336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0536" name="Picture 56" descr="1-32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895600"/>
            <a:ext cx="666750" cy="752475"/>
          </a:xfrm>
          <a:prstGeom prst="rect">
            <a:avLst/>
          </a:prstGeom>
          <a:noFill/>
        </p:spPr>
      </p:pic>
      <p:sp>
        <p:nvSpPr>
          <p:cNvPr id="20534" name="Line 54"/>
          <p:cNvSpPr>
            <a:spLocks noChangeShapeType="1"/>
          </p:cNvSpPr>
          <p:nvPr/>
        </p:nvSpPr>
        <p:spPr bwMode="auto">
          <a:xfrm flipV="1">
            <a:off x="5029200" y="3962400"/>
            <a:ext cx="609600" cy="16002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5410200" y="3733800"/>
            <a:ext cx="503238" cy="360363"/>
            <a:chOff x="567" y="1026"/>
            <a:chExt cx="181" cy="136"/>
          </a:xfrm>
        </p:grpSpPr>
        <p:sp>
          <p:nvSpPr>
            <p:cNvPr id="20521" name="Line 41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22" name="Line 42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914400" y="4800600"/>
            <a:ext cx="1009650" cy="719138"/>
            <a:chOff x="567" y="2931"/>
            <a:chExt cx="726" cy="544"/>
          </a:xfrm>
        </p:grpSpPr>
        <p:sp>
          <p:nvSpPr>
            <p:cNvPr id="20538" name="Oval 58"/>
            <p:cNvSpPr>
              <a:spLocks noChangeArrowheads="1"/>
            </p:cNvSpPr>
            <p:nvPr/>
          </p:nvSpPr>
          <p:spPr bwMode="auto">
            <a:xfrm rot="1872103">
              <a:off x="567" y="2976"/>
              <a:ext cx="577" cy="499"/>
            </a:xfrm>
            <a:prstGeom prst="ellipse">
              <a:avLst/>
            </a:prstGeom>
            <a:noFill/>
            <a:ln w="1270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39" name="Rectangle 59"/>
            <p:cNvSpPr>
              <a:spLocks noChangeArrowheads="1"/>
            </p:cNvSpPr>
            <p:nvPr/>
          </p:nvSpPr>
          <p:spPr bwMode="auto">
            <a:xfrm rot="1471967">
              <a:off x="567" y="2931"/>
              <a:ext cx="726" cy="3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2133600" y="838200"/>
            <a:ext cx="935038" cy="1439863"/>
            <a:chOff x="1338" y="527"/>
            <a:chExt cx="589" cy="725"/>
          </a:xfrm>
        </p:grpSpPr>
        <p:sp>
          <p:nvSpPr>
            <p:cNvPr id="20541" name="Oval 61"/>
            <p:cNvSpPr>
              <a:spLocks noChangeArrowheads="1"/>
            </p:cNvSpPr>
            <p:nvPr/>
          </p:nvSpPr>
          <p:spPr bwMode="auto">
            <a:xfrm>
              <a:off x="1338" y="572"/>
              <a:ext cx="544" cy="635"/>
            </a:xfrm>
            <a:prstGeom prst="ellipse">
              <a:avLst/>
            </a:prstGeom>
            <a:noFill/>
            <a:ln w="101600">
              <a:solidFill>
                <a:srgbClr val="CC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42" name="Rectangle 62"/>
            <p:cNvSpPr>
              <a:spLocks noChangeArrowheads="1"/>
            </p:cNvSpPr>
            <p:nvPr/>
          </p:nvSpPr>
          <p:spPr bwMode="auto">
            <a:xfrm>
              <a:off x="1564" y="527"/>
              <a:ext cx="363" cy="7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543" name="Line 63"/>
          <p:cNvSpPr>
            <a:spLocks noChangeShapeType="1"/>
          </p:cNvSpPr>
          <p:nvPr/>
        </p:nvSpPr>
        <p:spPr bwMode="auto">
          <a:xfrm flipH="1">
            <a:off x="1676400" y="1219200"/>
            <a:ext cx="1727200" cy="424815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6" name="Group 65"/>
          <p:cNvGrpSpPr>
            <a:grpSpLocks/>
          </p:cNvGrpSpPr>
          <p:nvPr/>
        </p:nvGrpSpPr>
        <p:grpSpPr bwMode="auto">
          <a:xfrm>
            <a:off x="3124200" y="1066800"/>
            <a:ext cx="503238" cy="358775"/>
            <a:chOff x="567" y="1026"/>
            <a:chExt cx="181" cy="136"/>
          </a:xfrm>
        </p:grpSpPr>
        <p:sp>
          <p:nvSpPr>
            <p:cNvPr id="20546" name="Line 66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47" name="Line 67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548" name="AutoShape 68"/>
          <p:cNvSpPr>
            <a:spLocks noChangeArrowheads="1"/>
          </p:cNvSpPr>
          <p:nvPr/>
        </p:nvSpPr>
        <p:spPr bwMode="auto">
          <a:xfrm>
            <a:off x="3276600" y="11430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" name="Group 69"/>
          <p:cNvGrpSpPr>
            <a:grpSpLocks/>
          </p:cNvGrpSpPr>
          <p:nvPr/>
        </p:nvGrpSpPr>
        <p:grpSpPr bwMode="auto">
          <a:xfrm>
            <a:off x="685800" y="4876800"/>
            <a:ext cx="503238" cy="358775"/>
            <a:chOff x="567" y="1026"/>
            <a:chExt cx="181" cy="136"/>
          </a:xfrm>
        </p:grpSpPr>
        <p:sp>
          <p:nvSpPr>
            <p:cNvPr id="20550" name="Line 70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51" name="Line 71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73"/>
          <p:cNvGrpSpPr>
            <a:grpSpLocks/>
          </p:cNvGrpSpPr>
          <p:nvPr/>
        </p:nvGrpSpPr>
        <p:grpSpPr bwMode="auto">
          <a:xfrm>
            <a:off x="2209800" y="1981200"/>
            <a:ext cx="503238" cy="360363"/>
            <a:chOff x="567" y="1026"/>
            <a:chExt cx="181" cy="136"/>
          </a:xfrm>
        </p:grpSpPr>
        <p:sp>
          <p:nvSpPr>
            <p:cNvPr id="20554" name="Line 74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55" name="Line 75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556" name="Oval 76"/>
          <p:cNvSpPr>
            <a:spLocks noChangeArrowheads="1"/>
          </p:cNvSpPr>
          <p:nvPr/>
        </p:nvSpPr>
        <p:spPr bwMode="auto">
          <a:xfrm rot="1937574">
            <a:off x="2895600" y="4648200"/>
            <a:ext cx="58102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57" name="Rectangle 77"/>
          <p:cNvSpPr>
            <a:spLocks noChangeArrowheads="1"/>
          </p:cNvSpPr>
          <p:nvPr/>
        </p:nvSpPr>
        <p:spPr bwMode="auto">
          <a:xfrm rot="12019435" flipV="1">
            <a:off x="2816225" y="4660900"/>
            <a:ext cx="1076325" cy="719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59" name="Line 79"/>
          <p:cNvSpPr>
            <a:spLocks noChangeShapeType="1"/>
          </p:cNvSpPr>
          <p:nvPr/>
        </p:nvSpPr>
        <p:spPr bwMode="auto">
          <a:xfrm flipH="1">
            <a:off x="3276600" y="4419600"/>
            <a:ext cx="1079500" cy="100806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9" name="Group 80"/>
          <p:cNvGrpSpPr>
            <a:grpSpLocks/>
          </p:cNvGrpSpPr>
          <p:nvPr/>
        </p:nvGrpSpPr>
        <p:grpSpPr bwMode="auto">
          <a:xfrm>
            <a:off x="4191000" y="1066800"/>
            <a:ext cx="503238" cy="358775"/>
            <a:chOff x="567" y="1026"/>
            <a:chExt cx="181" cy="136"/>
          </a:xfrm>
        </p:grpSpPr>
        <p:sp>
          <p:nvSpPr>
            <p:cNvPr id="20561" name="Line 81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62" name="Line 82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552" name="AutoShape 72"/>
          <p:cNvSpPr>
            <a:spLocks noChangeArrowheads="1"/>
          </p:cNvSpPr>
          <p:nvPr/>
        </p:nvSpPr>
        <p:spPr bwMode="auto">
          <a:xfrm>
            <a:off x="2362200" y="20574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82" name="Line 2"/>
          <p:cNvSpPr>
            <a:spLocks noChangeShapeType="1"/>
          </p:cNvSpPr>
          <p:nvPr/>
        </p:nvSpPr>
        <p:spPr bwMode="auto">
          <a:xfrm flipH="1">
            <a:off x="22098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58" name="Line 78"/>
          <p:cNvSpPr>
            <a:spLocks noChangeShapeType="1"/>
          </p:cNvSpPr>
          <p:nvPr/>
        </p:nvSpPr>
        <p:spPr bwMode="auto">
          <a:xfrm flipH="1">
            <a:off x="2819400" y="1219200"/>
            <a:ext cx="1676400" cy="40640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44" name="Line 64"/>
          <p:cNvSpPr>
            <a:spLocks noChangeShapeType="1"/>
          </p:cNvSpPr>
          <p:nvPr/>
        </p:nvSpPr>
        <p:spPr bwMode="auto">
          <a:xfrm>
            <a:off x="2438400" y="914400"/>
            <a:ext cx="3048000" cy="0"/>
          </a:xfrm>
          <a:prstGeom prst="line">
            <a:avLst/>
          </a:prstGeom>
          <a:noFill/>
          <a:ln w="101600">
            <a:solidFill>
              <a:srgbClr val="CC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63" name="AutoShape 83"/>
          <p:cNvSpPr>
            <a:spLocks noChangeArrowheads="1"/>
          </p:cNvSpPr>
          <p:nvPr/>
        </p:nvSpPr>
        <p:spPr bwMode="auto">
          <a:xfrm>
            <a:off x="4343400" y="11430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16" name="AutoShape 36"/>
          <p:cNvSpPr>
            <a:spLocks noChangeArrowheads="1"/>
          </p:cNvSpPr>
          <p:nvPr/>
        </p:nvSpPr>
        <p:spPr bwMode="auto">
          <a:xfrm>
            <a:off x="5638800" y="32766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64" name="Text Box 84"/>
          <p:cNvSpPr txBox="1">
            <a:spLocks noChangeArrowheads="1"/>
          </p:cNvSpPr>
          <p:nvPr/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00" i="1"/>
              <a:t>Марабаева Л.А</a:t>
            </a:r>
            <a:r>
              <a:rPr lang="ru-RU" sz="800" i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0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0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0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2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0" grpId="0" animBg="1"/>
      <p:bldP spid="20512" grpId="0" animBg="1"/>
      <p:bldP spid="20513" grpId="0" animBg="1"/>
      <p:bldP spid="20514" grpId="0" animBg="1"/>
      <p:bldP spid="20535" grpId="0" animBg="1"/>
      <p:bldP spid="20534" grpId="0" animBg="1"/>
      <p:bldP spid="20543" grpId="0" animBg="1"/>
      <p:bldP spid="20548" grpId="0" animBg="1"/>
      <p:bldP spid="20556" grpId="0" animBg="1"/>
      <p:bldP spid="20559" grpId="0" animBg="1"/>
      <p:bldP spid="20552" grpId="0" animBg="1"/>
      <p:bldP spid="20558" grpId="0" animBg="1"/>
      <p:bldP spid="20544" grpId="0" animBg="1"/>
      <p:bldP spid="20563" grpId="0" animBg="1"/>
      <p:bldP spid="205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Line 3"/>
          <p:cNvSpPr>
            <a:spLocks noChangeShapeType="1"/>
          </p:cNvSpPr>
          <p:nvPr/>
        </p:nvSpPr>
        <p:spPr bwMode="auto">
          <a:xfrm flipH="1">
            <a:off x="44196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0" y="4495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0" y="2590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1514" name="Picture 10" descr="D:\Буквы\img02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641" t="20515" r="28204" b="15367"/>
          <a:stretch>
            <a:fillRect/>
          </a:stretch>
        </p:blipFill>
        <p:spPr bwMode="auto">
          <a:xfrm>
            <a:off x="0" y="304800"/>
            <a:ext cx="1811338" cy="1828800"/>
          </a:xfrm>
          <a:prstGeom prst="rect">
            <a:avLst/>
          </a:prstGeom>
          <a:noFill/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492875" y="2590800"/>
            <a:ext cx="873125" cy="731838"/>
            <a:chOff x="3782" y="2152"/>
            <a:chExt cx="681" cy="461"/>
          </a:xfrm>
        </p:grpSpPr>
        <p:sp>
          <p:nvSpPr>
            <p:cNvPr id="21516" name="Oval 12"/>
            <p:cNvSpPr>
              <a:spLocks noChangeArrowheads="1"/>
            </p:cNvSpPr>
            <p:nvPr/>
          </p:nvSpPr>
          <p:spPr bwMode="auto">
            <a:xfrm rot="-213796">
              <a:off x="3850" y="2152"/>
              <a:ext cx="537" cy="385"/>
            </a:xfrm>
            <a:prstGeom prst="ellipse">
              <a:avLst/>
            </a:prstGeom>
            <a:noFill/>
            <a:ln w="1143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17" name="Rectangle 13"/>
            <p:cNvSpPr>
              <a:spLocks noChangeArrowheads="1"/>
            </p:cNvSpPr>
            <p:nvPr/>
          </p:nvSpPr>
          <p:spPr bwMode="auto">
            <a:xfrm rot="279408">
              <a:off x="3782" y="2288"/>
              <a:ext cx="681" cy="3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514600" y="3733800"/>
            <a:ext cx="1009650" cy="719138"/>
            <a:chOff x="567" y="2931"/>
            <a:chExt cx="726" cy="544"/>
          </a:xfrm>
        </p:grpSpPr>
        <p:sp>
          <p:nvSpPr>
            <p:cNvPr id="21519" name="Oval 15"/>
            <p:cNvSpPr>
              <a:spLocks noChangeArrowheads="1"/>
            </p:cNvSpPr>
            <p:nvPr/>
          </p:nvSpPr>
          <p:spPr bwMode="auto">
            <a:xfrm rot="1872103">
              <a:off x="567" y="2976"/>
              <a:ext cx="577" cy="499"/>
            </a:xfrm>
            <a:prstGeom prst="ellipse">
              <a:avLst/>
            </a:prstGeom>
            <a:noFill/>
            <a:ln w="1270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0" name="Rectangle 16"/>
            <p:cNvSpPr>
              <a:spLocks noChangeArrowheads="1"/>
            </p:cNvSpPr>
            <p:nvPr/>
          </p:nvSpPr>
          <p:spPr bwMode="auto">
            <a:xfrm rot="1471967">
              <a:off x="567" y="2931"/>
              <a:ext cx="726" cy="3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 flipH="1">
            <a:off x="4800600" y="685800"/>
            <a:ext cx="969963" cy="1143000"/>
            <a:chOff x="1338" y="527"/>
            <a:chExt cx="589" cy="725"/>
          </a:xfrm>
        </p:grpSpPr>
        <p:sp>
          <p:nvSpPr>
            <p:cNvPr id="21522" name="Oval 18"/>
            <p:cNvSpPr>
              <a:spLocks noChangeArrowheads="1"/>
            </p:cNvSpPr>
            <p:nvPr/>
          </p:nvSpPr>
          <p:spPr bwMode="auto">
            <a:xfrm>
              <a:off x="1338" y="572"/>
              <a:ext cx="544" cy="635"/>
            </a:xfrm>
            <a:prstGeom prst="ellipse">
              <a:avLst/>
            </a:prstGeom>
            <a:noFill/>
            <a:ln w="101600">
              <a:solidFill>
                <a:srgbClr val="CC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3" name="Rectangle 19"/>
            <p:cNvSpPr>
              <a:spLocks noChangeArrowheads="1"/>
            </p:cNvSpPr>
            <p:nvPr/>
          </p:nvSpPr>
          <p:spPr bwMode="auto">
            <a:xfrm>
              <a:off x="1564" y="527"/>
              <a:ext cx="363" cy="7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1524" name="Line 20"/>
          <p:cNvSpPr>
            <a:spLocks noChangeShapeType="1"/>
          </p:cNvSpPr>
          <p:nvPr/>
        </p:nvSpPr>
        <p:spPr bwMode="auto">
          <a:xfrm flipH="1">
            <a:off x="3276600" y="1219200"/>
            <a:ext cx="1371600" cy="3200400"/>
          </a:xfrm>
          <a:prstGeom prst="line">
            <a:avLst/>
          </a:prstGeom>
          <a:noFill/>
          <a:ln w="1111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4419600" y="990600"/>
            <a:ext cx="503238" cy="358775"/>
            <a:chOff x="567" y="1026"/>
            <a:chExt cx="181" cy="136"/>
          </a:xfrm>
        </p:grpSpPr>
        <p:sp>
          <p:nvSpPr>
            <p:cNvPr id="21527" name="Line 23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28" name="Line 24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529" name="AutoShape 25"/>
          <p:cNvSpPr>
            <a:spLocks noChangeArrowheads="1"/>
          </p:cNvSpPr>
          <p:nvPr/>
        </p:nvSpPr>
        <p:spPr bwMode="auto">
          <a:xfrm>
            <a:off x="4572000" y="10668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2286000" y="3810000"/>
            <a:ext cx="503238" cy="358775"/>
            <a:chOff x="567" y="1026"/>
            <a:chExt cx="181" cy="136"/>
          </a:xfrm>
        </p:grpSpPr>
        <p:sp>
          <p:nvSpPr>
            <p:cNvPr id="21531" name="Line 27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32" name="Line 28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533" name="Oval 29"/>
          <p:cNvSpPr>
            <a:spLocks noChangeArrowheads="1"/>
          </p:cNvSpPr>
          <p:nvPr/>
        </p:nvSpPr>
        <p:spPr bwMode="auto">
          <a:xfrm rot="1937574">
            <a:off x="6802438" y="3568700"/>
            <a:ext cx="58102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34" name="Rectangle 30"/>
          <p:cNvSpPr>
            <a:spLocks noChangeArrowheads="1"/>
          </p:cNvSpPr>
          <p:nvPr/>
        </p:nvSpPr>
        <p:spPr bwMode="auto">
          <a:xfrm rot="12019435" flipV="1">
            <a:off x="6597650" y="3498850"/>
            <a:ext cx="1152525" cy="719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35" name="Line 31"/>
          <p:cNvSpPr>
            <a:spLocks noChangeShapeType="1"/>
          </p:cNvSpPr>
          <p:nvPr/>
        </p:nvSpPr>
        <p:spPr bwMode="auto">
          <a:xfrm flipH="1">
            <a:off x="6781800" y="2806700"/>
            <a:ext cx="503238" cy="13081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36" name="Line 32"/>
          <p:cNvSpPr>
            <a:spLocks noChangeShapeType="1"/>
          </p:cNvSpPr>
          <p:nvPr/>
        </p:nvSpPr>
        <p:spPr bwMode="auto">
          <a:xfrm flipH="1">
            <a:off x="7162800" y="3581400"/>
            <a:ext cx="838200" cy="77946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37" name="Line 33"/>
          <p:cNvSpPr>
            <a:spLocks noChangeShapeType="1"/>
          </p:cNvSpPr>
          <p:nvPr/>
        </p:nvSpPr>
        <p:spPr bwMode="auto">
          <a:xfrm flipH="1">
            <a:off x="6172200" y="2662238"/>
            <a:ext cx="536575" cy="385762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51" name="Line 47"/>
          <p:cNvSpPr>
            <a:spLocks noChangeShapeType="1"/>
          </p:cNvSpPr>
          <p:nvPr/>
        </p:nvSpPr>
        <p:spPr bwMode="auto">
          <a:xfrm flipH="1">
            <a:off x="4648200" y="2590800"/>
            <a:ext cx="1593850" cy="38100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1552" name="Picture 48" descr="1-32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981200"/>
            <a:ext cx="666750" cy="752475"/>
          </a:xfrm>
          <a:prstGeom prst="rect">
            <a:avLst/>
          </a:prstGeom>
          <a:noFill/>
        </p:spPr>
      </p:pic>
      <p:sp>
        <p:nvSpPr>
          <p:cNvPr id="21553" name="Line 49"/>
          <p:cNvSpPr>
            <a:spLocks noChangeShapeType="1"/>
          </p:cNvSpPr>
          <p:nvPr/>
        </p:nvSpPr>
        <p:spPr bwMode="auto">
          <a:xfrm flipV="1">
            <a:off x="4724400" y="3048000"/>
            <a:ext cx="1447800" cy="33528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7" name="Group 50"/>
          <p:cNvGrpSpPr>
            <a:grpSpLocks/>
          </p:cNvGrpSpPr>
          <p:nvPr/>
        </p:nvGrpSpPr>
        <p:grpSpPr bwMode="auto">
          <a:xfrm>
            <a:off x="5867400" y="2895600"/>
            <a:ext cx="503238" cy="360363"/>
            <a:chOff x="567" y="1026"/>
            <a:chExt cx="181" cy="136"/>
          </a:xfrm>
        </p:grpSpPr>
        <p:sp>
          <p:nvSpPr>
            <p:cNvPr id="21555" name="Line 51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56" name="Line 52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0" y="3581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39" name="AutoShape 35"/>
          <p:cNvSpPr>
            <a:spLocks noChangeArrowheads="1"/>
          </p:cNvSpPr>
          <p:nvPr/>
        </p:nvSpPr>
        <p:spPr bwMode="auto">
          <a:xfrm>
            <a:off x="6096000" y="24384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3352800" y="685800"/>
            <a:ext cx="935038" cy="1143000"/>
            <a:chOff x="1338" y="527"/>
            <a:chExt cx="589" cy="725"/>
          </a:xfrm>
        </p:grpSpPr>
        <p:sp>
          <p:nvSpPr>
            <p:cNvPr id="21558" name="Oval 54"/>
            <p:cNvSpPr>
              <a:spLocks noChangeArrowheads="1"/>
            </p:cNvSpPr>
            <p:nvPr/>
          </p:nvSpPr>
          <p:spPr bwMode="auto">
            <a:xfrm>
              <a:off x="1338" y="572"/>
              <a:ext cx="544" cy="635"/>
            </a:xfrm>
            <a:prstGeom prst="ellipse">
              <a:avLst/>
            </a:prstGeom>
            <a:noFill/>
            <a:ln w="101600">
              <a:solidFill>
                <a:srgbClr val="CC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59" name="Rectangle 55"/>
            <p:cNvSpPr>
              <a:spLocks noChangeArrowheads="1"/>
            </p:cNvSpPr>
            <p:nvPr/>
          </p:nvSpPr>
          <p:spPr bwMode="auto">
            <a:xfrm>
              <a:off x="1564" y="527"/>
              <a:ext cx="363" cy="7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" name="Group 36"/>
          <p:cNvGrpSpPr>
            <a:grpSpLocks/>
          </p:cNvGrpSpPr>
          <p:nvPr/>
        </p:nvGrpSpPr>
        <p:grpSpPr bwMode="auto">
          <a:xfrm>
            <a:off x="3505200" y="1600200"/>
            <a:ext cx="503238" cy="360363"/>
            <a:chOff x="567" y="1026"/>
            <a:chExt cx="181" cy="136"/>
          </a:xfrm>
        </p:grpSpPr>
        <p:sp>
          <p:nvSpPr>
            <p:cNvPr id="21541" name="Line 37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42" name="Line 38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Group 56"/>
          <p:cNvGrpSpPr>
            <a:grpSpLocks/>
          </p:cNvGrpSpPr>
          <p:nvPr/>
        </p:nvGrpSpPr>
        <p:grpSpPr bwMode="auto">
          <a:xfrm>
            <a:off x="5105400" y="1600200"/>
            <a:ext cx="503238" cy="360363"/>
            <a:chOff x="567" y="1026"/>
            <a:chExt cx="181" cy="136"/>
          </a:xfrm>
        </p:grpSpPr>
        <p:sp>
          <p:nvSpPr>
            <p:cNvPr id="21561" name="Line 57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62" name="Line 58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506" name="Line 2"/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25" name="Line 21"/>
          <p:cNvSpPr>
            <a:spLocks noChangeShapeType="1"/>
          </p:cNvSpPr>
          <p:nvPr/>
        </p:nvSpPr>
        <p:spPr bwMode="auto">
          <a:xfrm>
            <a:off x="3657600" y="762000"/>
            <a:ext cx="1752600" cy="0"/>
          </a:xfrm>
          <a:prstGeom prst="line">
            <a:avLst/>
          </a:prstGeom>
          <a:noFill/>
          <a:ln w="101600">
            <a:solidFill>
              <a:srgbClr val="CC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38" name="AutoShape 34"/>
          <p:cNvSpPr>
            <a:spLocks noChangeArrowheads="1"/>
          </p:cNvSpPr>
          <p:nvPr/>
        </p:nvSpPr>
        <p:spPr bwMode="auto">
          <a:xfrm>
            <a:off x="3657600" y="16764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63" name="Text Box 59"/>
          <p:cNvSpPr txBox="1">
            <a:spLocks noChangeArrowheads="1"/>
          </p:cNvSpPr>
          <p:nvPr/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00" i="1"/>
              <a:t>Марабаева Л.А</a:t>
            </a:r>
            <a:r>
              <a:rPr lang="ru-RU" sz="800" i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1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" grpId="0" animBg="1"/>
      <p:bldP spid="21529" grpId="0" animBg="1"/>
      <p:bldP spid="21533" grpId="0" animBg="1"/>
      <p:bldP spid="21535" grpId="0" animBg="1"/>
      <p:bldP spid="21536" grpId="0" animBg="1"/>
      <p:bldP spid="21537" grpId="0" animBg="1"/>
      <p:bldP spid="21551" grpId="0" animBg="1"/>
      <p:bldP spid="21553" grpId="0" animBg="1"/>
      <p:bldP spid="21539" grpId="0" animBg="1"/>
      <p:bldP spid="21525" grpId="0" animBg="1"/>
      <p:bldP spid="2153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2"/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2538" name="Picture 10" descr="D:\Буквы\img02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708" t="17062" r="25610" b="36574"/>
          <a:stretch>
            <a:fillRect/>
          </a:stretch>
        </p:blipFill>
        <p:spPr bwMode="auto">
          <a:xfrm>
            <a:off x="7315200" y="304800"/>
            <a:ext cx="1828800" cy="1443038"/>
          </a:xfrm>
          <a:prstGeom prst="rect">
            <a:avLst/>
          </a:prstGeom>
          <a:noFill/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527675" y="3446463"/>
            <a:ext cx="1368425" cy="865187"/>
            <a:chOff x="3168" y="240"/>
            <a:chExt cx="862" cy="545"/>
          </a:xfrm>
        </p:grpSpPr>
        <p:sp>
          <p:nvSpPr>
            <p:cNvPr id="22540" name="Oval 12"/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41" name="Rectangle 13"/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2542" name="Oval 14"/>
          <p:cNvSpPr>
            <a:spLocks noChangeArrowheads="1"/>
          </p:cNvSpPr>
          <p:nvPr/>
        </p:nvSpPr>
        <p:spPr bwMode="auto">
          <a:xfrm rot="1937574">
            <a:off x="5114925" y="4675188"/>
            <a:ext cx="604838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 rot="12019435" flipV="1">
            <a:off x="4903788" y="4611688"/>
            <a:ext cx="1152525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 rot="493204">
            <a:off x="5549900" y="3806825"/>
            <a:ext cx="1368425" cy="576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6553200" y="3733800"/>
            <a:ext cx="431800" cy="360363"/>
            <a:chOff x="567" y="1026"/>
            <a:chExt cx="181" cy="136"/>
          </a:xfrm>
        </p:grpSpPr>
        <p:sp>
          <p:nvSpPr>
            <p:cNvPr id="22547" name="Line 19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548" name="Line 20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550" name="AutoShape 22"/>
          <p:cNvSpPr>
            <a:spLocks noChangeArrowheads="1"/>
          </p:cNvSpPr>
          <p:nvPr/>
        </p:nvSpPr>
        <p:spPr bwMode="auto">
          <a:xfrm>
            <a:off x="6629400" y="38100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51" name="Line 23"/>
          <p:cNvSpPr>
            <a:spLocks noChangeShapeType="1"/>
          </p:cNvSpPr>
          <p:nvPr/>
        </p:nvSpPr>
        <p:spPr bwMode="auto">
          <a:xfrm flipH="1">
            <a:off x="5029200" y="3657600"/>
            <a:ext cx="720725" cy="1655763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3200400" y="914400"/>
            <a:ext cx="1828800" cy="865188"/>
            <a:chOff x="3168" y="240"/>
            <a:chExt cx="862" cy="545"/>
          </a:xfrm>
        </p:grpSpPr>
        <p:sp>
          <p:nvSpPr>
            <p:cNvPr id="22554" name="Oval 26"/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55" name="Rectangle 27"/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2556" name="Oval 28"/>
          <p:cNvSpPr>
            <a:spLocks noChangeArrowheads="1"/>
          </p:cNvSpPr>
          <p:nvPr/>
        </p:nvSpPr>
        <p:spPr bwMode="auto">
          <a:xfrm rot="1937574">
            <a:off x="1858963" y="4710113"/>
            <a:ext cx="727075" cy="881062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57" name="Rectangle 29"/>
          <p:cNvSpPr>
            <a:spLocks noChangeArrowheads="1"/>
          </p:cNvSpPr>
          <p:nvPr/>
        </p:nvSpPr>
        <p:spPr bwMode="auto">
          <a:xfrm rot="12019435" flipV="1">
            <a:off x="1651000" y="4643438"/>
            <a:ext cx="1327150" cy="5699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58" name="Rectangle 30"/>
          <p:cNvSpPr>
            <a:spLocks noChangeArrowheads="1"/>
          </p:cNvSpPr>
          <p:nvPr/>
        </p:nvSpPr>
        <p:spPr bwMode="auto">
          <a:xfrm rot="493204">
            <a:off x="3124200" y="1600200"/>
            <a:ext cx="1368425" cy="576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66" name="Line 38"/>
          <p:cNvSpPr>
            <a:spLocks noChangeShapeType="1"/>
          </p:cNvSpPr>
          <p:nvPr/>
        </p:nvSpPr>
        <p:spPr bwMode="auto">
          <a:xfrm flipH="1">
            <a:off x="2514600" y="4419600"/>
            <a:ext cx="1066800" cy="990600"/>
          </a:xfrm>
          <a:prstGeom prst="line">
            <a:avLst/>
          </a:prstGeom>
          <a:noFill/>
          <a:ln w="117475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 flipV="1">
            <a:off x="4572000" y="1295400"/>
            <a:ext cx="279400" cy="6096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64" name="AutoShape 36"/>
          <p:cNvSpPr>
            <a:spLocks noChangeArrowheads="1"/>
          </p:cNvSpPr>
          <p:nvPr/>
        </p:nvSpPr>
        <p:spPr bwMode="auto">
          <a:xfrm>
            <a:off x="4495800" y="18288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67" name="Line 39"/>
          <p:cNvSpPr>
            <a:spLocks noChangeShapeType="1"/>
          </p:cNvSpPr>
          <p:nvPr/>
        </p:nvSpPr>
        <p:spPr bwMode="auto">
          <a:xfrm>
            <a:off x="4114800" y="19812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4648200" y="1066800"/>
            <a:ext cx="431800" cy="360363"/>
            <a:chOff x="567" y="1026"/>
            <a:chExt cx="181" cy="136"/>
          </a:xfrm>
        </p:grpSpPr>
        <p:sp>
          <p:nvSpPr>
            <p:cNvPr id="22569" name="Line 41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570" name="Line 42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536" name="Line 8"/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52" name="Line 24"/>
          <p:cNvSpPr>
            <a:spLocks noChangeShapeType="1"/>
          </p:cNvSpPr>
          <p:nvPr/>
        </p:nvSpPr>
        <p:spPr bwMode="auto">
          <a:xfrm flipH="1">
            <a:off x="5621338" y="4572000"/>
            <a:ext cx="1008062" cy="81915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65" name="Line 37"/>
          <p:cNvSpPr>
            <a:spLocks noChangeShapeType="1"/>
          </p:cNvSpPr>
          <p:nvPr/>
        </p:nvSpPr>
        <p:spPr bwMode="auto">
          <a:xfrm flipH="1">
            <a:off x="1828800" y="1066800"/>
            <a:ext cx="1676400" cy="40386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71" name="Text Box 43"/>
          <p:cNvSpPr txBox="1">
            <a:spLocks noChangeArrowheads="1"/>
          </p:cNvSpPr>
          <p:nvPr/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00" i="1"/>
              <a:t>Марабаева Л.А</a:t>
            </a:r>
            <a:r>
              <a:rPr lang="ru-RU" sz="800" i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2" grpId="0" animBg="1"/>
      <p:bldP spid="22550" grpId="0" animBg="1"/>
      <p:bldP spid="22551" grpId="0" animBg="1"/>
      <p:bldP spid="22556" grpId="0" animBg="1"/>
      <p:bldP spid="22566" grpId="0" animBg="1"/>
      <p:bldP spid="22545" grpId="0" animBg="1"/>
      <p:bldP spid="22564" grpId="0" animBg="1"/>
      <p:bldP spid="22567" grpId="0" animBg="1"/>
      <p:bldP spid="22552" grpId="0" animBg="1"/>
      <p:bldP spid="2256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Line 3"/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3562" name="Picture 10" descr="D:\Буквы\img02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354" t="19334" r="19354" b="33395"/>
          <a:stretch>
            <a:fillRect/>
          </a:stretch>
        </p:blipFill>
        <p:spPr bwMode="auto">
          <a:xfrm>
            <a:off x="6858000" y="304800"/>
            <a:ext cx="2286000" cy="1281113"/>
          </a:xfrm>
          <a:prstGeom prst="rect">
            <a:avLst/>
          </a:prstGeom>
          <a:noFill/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315200" y="3505200"/>
            <a:ext cx="873125" cy="731838"/>
            <a:chOff x="3782" y="2152"/>
            <a:chExt cx="681" cy="461"/>
          </a:xfrm>
        </p:grpSpPr>
        <p:sp>
          <p:nvSpPr>
            <p:cNvPr id="23564" name="Oval 12"/>
            <p:cNvSpPr>
              <a:spLocks noChangeArrowheads="1"/>
            </p:cNvSpPr>
            <p:nvPr/>
          </p:nvSpPr>
          <p:spPr bwMode="auto">
            <a:xfrm rot="-213796">
              <a:off x="3850" y="2152"/>
              <a:ext cx="537" cy="385"/>
            </a:xfrm>
            <a:prstGeom prst="ellipse">
              <a:avLst/>
            </a:prstGeom>
            <a:noFill/>
            <a:ln w="1143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5" name="Rectangle 13"/>
            <p:cNvSpPr>
              <a:spLocks noChangeArrowheads="1"/>
            </p:cNvSpPr>
            <p:nvPr/>
          </p:nvSpPr>
          <p:spPr bwMode="auto">
            <a:xfrm rot="279408">
              <a:off x="3782" y="2288"/>
              <a:ext cx="681" cy="3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28600" y="4800600"/>
            <a:ext cx="1009650" cy="719138"/>
            <a:chOff x="567" y="2931"/>
            <a:chExt cx="726" cy="544"/>
          </a:xfrm>
        </p:grpSpPr>
        <p:sp>
          <p:nvSpPr>
            <p:cNvPr id="23567" name="Oval 15"/>
            <p:cNvSpPr>
              <a:spLocks noChangeArrowheads="1"/>
            </p:cNvSpPr>
            <p:nvPr/>
          </p:nvSpPr>
          <p:spPr bwMode="auto">
            <a:xfrm rot="1872103">
              <a:off x="567" y="2976"/>
              <a:ext cx="577" cy="499"/>
            </a:xfrm>
            <a:prstGeom prst="ellipse">
              <a:avLst/>
            </a:prstGeom>
            <a:noFill/>
            <a:ln w="1270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8" name="Rectangle 16"/>
            <p:cNvSpPr>
              <a:spLocks noChangeArrowheads="1"/>
            </p:cNvSpPr>
            <p:nvPr/>
          </p:nvSpPr>
          <p:spPr bwMode="auto">
            <a:xfrm rot="1471967">
              <a:off x="567" y="2931"/>
              <a:ext cx="726" cy="3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371600" y="838200"/>
            <a:ext cx="935038" cy="1439863"/>
            <a:chOff x="1338" y="527"/>
            <a:chExt cx="589" cy="725"/>
          </a:xfrm>
        </p:grpSpPr>
        <p:sp>
          <p:nvSpPr>
            <p:cNvPr id="23570" name="Oval 18"/>
            <p:cNvSpPr>
              <a:spLocks noChangeArrowheads="1"/>
            </p:cNvSpPr>
            <p:nvPr/>
          </p:nvSpPr>
          <p:spPr bwMode="auto">
            <a:xfrm>
              <a:off x="1338" y="572"/>
              <a:ext cx="544" cy="635"/>
            </a:xfrm>
            <a:prstGeom prst="ellipse">
              <a:avLst/>
            </a:prstGeom>
            <a:noFill/>
            <a:ln w="101600">
              <a:solidFill>
                <a:srgbClr val="CC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1" name="Rectangle 19"/>
            <p:cNvSpPr>
              <a:spLocks noChangeArrowheads="1"/>
            </p:cNvSpPr>
            <p:nvPr/>
          </p:nvSpPr>
          <p:spPr bwMode="auto">
            <a:xfrm>
              <a:off x="1564" y="527"/>
              <a:ext cx="363" cy="7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3572" name="Line 20"/>
          <p:cNvSpPr>
            <a:spLocks noChangeShapeType="1"/>
          </p:cNvSpPr>
          <p:nvPr/>
        </p:nvSpPr>
        <p:spPr bwMode="auto">
          <a:xfrm flipH="1">
            <a:off x="930275" y="1196975"/>
            <a:ext cx="1727200" cy="424815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73" name="Line 21"/>
          <p:cNvSpPr>
            <a:spLocks noChangeShapeType="1"/>
          </p:cNvSpPr>
          <p:nvPr/>
        </p:nvSpPr>
        <p:spPr bwMode="auto">
          <a:xfrm>
            <a:off x="1676400" y="914400"/>
            <a:ext cx="3733800" cy="0"/>
          </a:xfrm>
          <a:prstGeom prst="line">
            <a:avLst/>
          </a:prstGeom>
          <a:noFill/>
          <a:ln w="101600">
            <a:solidFill>
              <a:srgbClr val="CC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2370138" y="1069975"/>
            <a:ext cx="503237" cy="358775"/>
            <a:chOff x="567" y="1026"/>
            <a:chExt cx="181" cy="136"/>
          </a:xfrm>
        </p:grpSpPr>
        <p:sp>
          <p:nvSpPr>
            <p:cNvPr id="23575" name="Line 23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576" name="Line 24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77" name="AutoShape 25"/>
          <p:cNvSpPr>
            <a:spLocks noChangeArrowheads="1"/>
          </p:cNvSpPr>
          <p:nvPr/>
        </p:nvSpPr>
        <p:spPr bwMode="auto">
          <a:xfrm>
            <a:off x="2514600" y="11430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0" y="4800600"/>
            <a:ext cx="503238" cy="358775"/>
            <a:chOff x="567" y="1026"/>
            <a:chExt cx="181" cy="136"/>
          </a:xfrm>
        </p:grpSpPr>
        <p:sp>
          <p:nvSpPr>
            <p:cNvPr id="23579" name="Line 27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580" name="Line 28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81" name="Oval 29"/>
          <p:cNvSpPr>
            <a:spLocks noChangeArrowheads="1"/>
          </p:cNvSpPr>
          <p:nvPr/>
        </p:nvSpPr>
        <p:spPr bwMode="auto">
          <a:xfrm rot="1937574">
            <a:off x="7543800" y="4648200"/>
            <a:ext cx="58102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82" name="Rectangle 30"/>
          <p:cNvSpPr>
            <a:spLocks noChangeArrowheads="1"/>
          </p:cNvSpPr>
          <p:nvPr/>
        </p:nvSpPr>
        <p:spPr bwMode="auto">
          <a:xfrm rot="12019435" flipV="1">
            <a:off x="7404100" y="4573588"/>
            <a:ext cx="1152525" cy="795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83" name="Line 31"/>
          <p:cNvSpPr>
            <a:spLocks noChangeShapeType="1"/>
          </p:cNvSpPr>
          <p:nvPr/>
        </p:nvSpPr>
        <p:spPr bwMode="auto">
          <a:xfrm flipH="1">
            <a:off x="7459663" y="3721100"/>
            <a:ext cx="647700" cy="1655763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84" name="Line 32"/>
          <p:cNvSpPr>
            <a:spLocks noChangeShapeType="1"/>
          </p:cNvSpPr>
          <p:nvPr/>
        </p:nvSpPr>
        <p:spPr bwMode="auto">
          <a:xfrm flipH="1">
            <a:off x="7924800" y="4419600"/>
            <a:ext cx="1079500" cy="100806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1524000" y="2057400"/>
            <a:ext cx="503238" cy="360363"/>
            <a:chOff x="567" y="1026"/>
            <a:chExt cx="181" cy="136"/>
          </a:xfrm>
        </p:grpSpPr>
        <p:sp>
          <p:nvSpPr>
            <p:cNvPr id="23589" name="Line 37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590" name="Line 38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91" name="Oval 39"/>
          <p:cNvSpPr>
            <a:spLocks noChangeArrowheads="1"/>
          </p:cNvSpPr>
          <p:nvPr/>
        </p:nvSpPr>
        <p:spPr bwMode="auto">
          <a:xfrm rot="1937574">
            <a:off x="3048000" y="4648200"/>
            <a:ext cx="58102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92" name="Rectangle 40"/>
          <p:cNvSpPr>
            <a:spLocks noChangeArrowheads="1"/>
          </p:cNvSpPr>
          <p:nvPr/>
        </p:nvSpPr>
        <p:spPr bwMode="auto">
          <a:xfrm rot="12019435" flipV="1">
            <a:off x="3016250" y="4641850"/>
            <a:ext cx="1152525" cy="719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93" name="Line 41"/>
          <p:cNvSpPr>
            <a:spLocks noChangeShapeType="1"/>
          </p:cNvSpPr>
          <p:nvPr/>
        </p:nvSpPr>
        <p:spPr bwMode="auto">
          <a:xfrm flipH="1">
            <a:off x="2971800" y="1371600"/>
            <a:ext cx="1600200" cy="39116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3600" name="Picture 48" descr="1-32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0075" y="2971800"/>
            <a:ext cx="666750" cy="752475"/>
          </a:xfrm>
          <a:prstGeom prst="rect">
            <a:avLst/>
          </a:prstGeom>
          <a:noFill/>
        </p:spPr>
      </p:pic>
      <p:grpSp>
        <p:nvGrpSpPr>
          <p:cNvPr id="8" name="Group 65"/>
          <p:cNvGrpSpPr>
            <a:grpSpLocks/>
          </p:cNvGrpSpPr>
          <p:nvPr/>
        </p:nvGrpSpPr>
        <p:grpSpPr bwMode="auto">
          <a:xfrm>
            <a:off x="4343400" y="1066800"/>
            <a:ext cx="503238" cy="358775"/>
            <a:chOff x="567" y="1026"/>
            <a:chExt cx="181" cy="136"/>
          </a:xfrm>
        </p:grpSpPr>
        <p:sp>
          <p:nvSpPr>
            <p:cNvPr id="23618" name="Line 66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619" name="Line 67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620" name="AutoShape 68"/>
          <p:cNvSpPr>
            <a:spLocks noChangeArrowheads="1"/>
          </p:cNvSpPr>
          <p:nvPr/>
        </p:nvSpPr>
        <p:spPr bwMode="auto">
          <a:xfrm>
            <a:off x="4495800" y="11430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621" name="Line 69"/>
          <p:cNvSpPr>
            <a:spLocks noChangeShapeType="1"/>
          </p:cNvSpPr>
          <p:nvPr/>
        </p:nvSpPr>
        <p:spPr bwMode="auto">
          <a:xfrm flipH="1">
            <a:off x="1828800" y="1295400"/>
            <a:ext cx="1752600" cy="42672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3352800" y="1066800"/>
            <a:ext cx="503238" cy="358775"/>
            <a:chOff x="567" y="1026"/>
            <a:chExt cx="181" cy="136"/>
          </a:xfrm>
        </p:grpSpPr>
        <p:sp>
          <p:nvSpPr>
            <p:cNvPr id="23596" name="Line 44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597" name="Line 45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98" name="AutoShape 46"/>
          <p:cNvSpPr>
            <a:spLocks noChangeArrowheads="1"/>
          </p:cNvSpPr>
          <p:nvPr/>
        </p:nvSpPr>
        <p:spPr bwMode="auto">
          <a:xfrm>
            <a:off x="3505200" y="11430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629" name="Line 77"/>
          <p:cNvSpPr>
            <a:spLocks noChangeShapeType="1"/>
          </p:cNvSpPr>
          <p:nvPr/>
        </p:nvSpPr>
        <p:spPr bwMode="auto">
          <a:xfrm flipH="1">
            <a:off x="4900613" y="3441700"/>
            <a:ext cx="800100" cy="21336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3630" name="Picture 78" descr="1-32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971800"/>
            <a:ext cx="666750" cy="752475"/>
          </a:xfrm>
          <a:prstGeom prst="rect">
            <a:avLst/>
          </a:prstGeom>
          <a:noFill/>
        </p:spPr>
      </p:pic>
      <p:sp>
        <p:nvSpPr>
          <p:cNvPr id="23631" name="Line 79"/>
          <p:cNvSpPr>
            <a:spLocks noChangeShapeType="1"/>
          </p:cNvSpPr>
          <p:nvPr/>
        </p:nvSpPr>
        <p:spPr bwMode="auto">
          <a:xfrm flipV="1">
            <a:off x="4976813" y="3975100"/>
            <a:ext cx="609600" cy="16002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0" name="Group 70"/>
          <p:cNvGrpSpPr>
            <a:grpSpLocks/>
          </p:cNvGrpSpPr>
          <p:nvPr/>
        </p:nvGrpSpPr>
        <p:grpSpPr bwMode="auto">
          <a:xfrm>
            <a:off x="6103938" y="3441700"/>
            <a:ext cx="873125" cy="731838"/>
            <a:chOff x="3782" y="2152"/>
            <a:chExt cx="681" cy="461"/>
          </a:xfrm>
        </p:grpSpPr>
        <p:sp>
          <p:nvSpPr>
            <p:cNvPr id="23623" name="Oval 71"/>
            <p:cNvSpPr>
              <a:spLocks noChangeArrowheads="1"/>
            </p:cNvSpPr>
            <p:nvPr/>
          </p:nvSpPr>
          <p:spPr bwMode="auto">
            <a:xfrm rot="-213796">
              <a:off x="3850" y="2152"/>
              <a:ext cx="537" cy="385"/>
            </a:xfrm>
            <a:prstGeom prst="ellipse">
              <a:avLst/>
            </a:prstGeom>
            <a:noFill/>
            <a:ln w="1143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24" name="Rectangle 72"/>
            <p:cNvSpPr>
              <a:spLocks noChangeArrowheads="1"/>
            </p:cNvSpPr>
            <p:nvPr/>
          </p:nvSpPr>
          <p:spPr bwMode="auto">
            <a:xfrm rot="279408">
              <a:off x="3782" y="2288"/>
              <a:ext cx="681" cy="3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3601" name="Line 49"/>
          <p:cNvSpPr>
            <a:spLocks noChangeShapeType="1"/>
          </p:cNvSpPr>
          <p:nvPr/>
        </p:nvSpPr>
        <p:spPr bwMode="auto">
          <a:xfrm flipV="1">
            <a:off x="6248400" y="3962400"/>
            <a:ext cx="609600" cy="16002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99" name="Line 47"/>
          <p:cNvSpPr>
            <a:spLocks noChangeShapeType="1"/>
          </p:cNvSpPr>
          <p:nvPr/>
        </p:nvSpPr>
        <p:spPr bwMode="auto">
          <a:xfrm flipH="1">
            <a:off x="6172200" y="3657600"/>
            <a:ext cx="685800" cy="19050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85" name="Line 33"/>
          <p:cNvSpPr>
            <a:spLocks noChangeShapeType="1"/>
          </p:cNvSpPr>
          <p:nvPr/>
        </p:nvSpPr>
        <p:spPr bwMode="auto">
          <a:xfrm flipH="1">
            <a:off x="6797675" y="3576638"/>
            <a:ext cx="733425" cy="461962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1" name="Group 50"/>
          <p:cNvGrpSpPr>
            <a:grpSpLocks/>
          </p:cNvGrpSpPr>
          <p:nvPr/>
        </p:nvGrpSpPr>
        <p:grpSpPr bwMode="auto">
          <a:xfrm>
            <a:off x="6569075" y="3810000"/>
            <a:ext cx="503238" cy="360363"/>
            <a:chOff x="567" y="1026"/>
            <a:chExt cx="181" cy="136"/>
          </a:xfrm>
        </p:grpSpPr>
        <p:sp>
          <p:nvSpPr>
            <p:cNvPr id="23603" name="Line 51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604" name="Line 52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627" name="Line 75"/>
          <p:cNvSpPr>
            <a:spLocks noChangeShapeType="1"/>
          </p:cNvSpPr>
          <p:nvPr/>
        </p:nvSpPr>
        <p:spPr bwMode="auto">
          <a:xfrm flipH="1">
            <a:off x="5586413" y="3513138"/>
            <a:ext cx="733425" cy="461962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2" name="Group 80"/>
          <p:cNvGrpSpPr>
            <a:grpSpLocks/>
          </p:cNvGrpSpPr>
          <p:nvPr/>
        </p:nvGrpSpPr>
        <p:grpSpPr bwMode="auto">
          <a:xfrm>
            <a:off x="5357813" y="3746500"/>
            <a:ext cx="503237" cy="360363"/>
            <a:chOff x="567" y="1026"/>
            <a:chExt cx="181" cy="136"/>
          </a:xfrm>
        </p:grpSpPr>
        <p:sp>
          <p:nvSpPr>
            <p:cNvPr id="23633" name="Line 81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634" name="Line 82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54" name="Line 2"/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94" name="Line 42"/>
          <p:cNvSpPr>
            <a:spLocks noChangeShapeType="1"/>
          </p:cNvSpPr>
          <p:nvPr/>
        </p:nvSpPr>
        <p:spPr bwMode="auto">
          <a:xfrm flipH="1">
            <a:off x="3429000" y="4419600"/>
            <a:ext cx="1079500" cy="100806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628" name="AutoShape 76"/>
          <p:cNvSpPr>
            <a:spLocks noChangeArrowheads="1"/>
          </p:cNvSpPr>
          <p:nvPr/>
        </p:nvSpPr>
        <p:spPr bwMode="auto">
          <a:xfrm>
            <a:off x="5586413" y="32893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86" name="AutoShape 34"/>
          <p:cNvSpPr>
            <a:spLocks noChangeArrowheads="1"/>
          </p:cNvSpPr>
          <p:nvPr/>
        </p:nvSpPr>
        <p:spPr bwMode="auto">
          <a:xfrm>
            <a:off x="1649413" y="21336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635" name="Text Box 83"/>
          <p:cNvSpPr txBox="1">
            <a:spLocks noChangeArrowheads="1"/>
          </p:cNvSpPr>
          <p:nvPr/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00" i="1"/>
              <a:t>Марабаева Л.А</a:t>
            </a:r>
            <a:r>
              <a:rPr lang="ru-RU" sz="800" i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3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3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3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3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3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3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3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3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23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3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2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2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23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23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2" grpId="0" animBg="1"/>
      <p:bldP spid="23573" grpId="0" animBg="1"/>
      <p:bldP spid="23577" grpId="0" animBg="1"/>
      <p:bldP spid="23581" grpId="0" animBg="1"/>
      <p:bldP spid="23583" grpId="0" animBg="1"/>
      <p:bldP spid="23584" grpId="0" animBg="1"/>
      <p:bldP spid="23591" grpId="0" animBg="1"/>
      <p:bldP spid="23593" grpId="0" animBg="1"/>
      <p:bldP spid="23620" grpId="0" animBg="1"/>
      <p:bldP spid="23621" grpId="0" animBg="1"/>
      <p:bldP spid="23598" grpId="0" animBg="1"/>
      <p:bldP spid="23629" grpId="0" animBg="1"/>
      <p:bldP spid="23631" grpId="0" animBg="1"/>
      <p:bldP spid="23601" grpId="0" animBg="1"/>
      <p:bldP spid="23599" grpId="0" animBg="1"/>
      <p:bldP spid="23585" grpId="0" animBg="1"/>
      <p:bldP spid="23627" grpId="0" animBg="1"/>
      <p:bldP spid="23594" grpId="0" animBg="1"/>
      <p:bldP spid="23628" grpId="0" animBg="1"/>
      <p:bldP spid="2358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76200" y="4724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591" name="Oval 15"/>
          <p:cNvSpPr>
            <a:spLocks noChangeArrowheads="1"/>
          </p:cNvSpPr>
          <p:nvPr/>
        </p:nvSpPr>
        <p:spPr bwMode="auto">
          <a:xfrm rot="1937574">
            <a:off x="5419725" y="3836988"/>
            <a:ext cx="604838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 rot="12019435" flipV="1">
            <a:off x="5208588" y="3773488"/>
            <a:ext cx="1152525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78" name="Line 2"/>
          <p:cNvSpPr>
            <a:spLocks noChangeShapeType="1"/>
          </p:cNvSpPr>
          <p:nvPr/>
        </p:nvSpPr>
        <p:spPr bwMode="auto">
          <a:xfrm flipH="1">
            <a:off x="24384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76200" y="3733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0" y="2590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181600" y="6096000"/>
            <a:ext cx="862013" cy="609600"/>
            <a:chOff x="567" y="2931"/>
            <a:chExt cx="726" cy="544"/>
          </a:xfrm>
        </p:grpSpPr>
        <p:sp>
          <p:nvSpPr>
            <p:cNvPr id="24586" name="Oval 10"/>
            <p:cNvSpPr>
              <a:spLocks noChangeArrowheads="1"/>
            </p:cNvSpPr>
            <p:nvPr/>
          </p:nvSpPr>
          <p:spPr bwMode="auto">
            <a:xfrm rot="1872103">
              <a:off x="567" y="2976"/>
              <a:ext cx="577" cy="499"/>
            </a:xfrm>
            <a:prstGeom prst="ellipse">
              <a:avLst/>
            </a:prstGeom>
            <a:noFill/>
            <a:ln w="1270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87" name="Rectangle 11"/>
            <p:cNvSpPr>
              <a:spLocks noChangeArrowheads="1"/>
            </p:cNvSpPr>
            <p:nvPr/>
          </p:nvSpPr>
          <p:spPr bwMode="auto">
            <a:xfrm rot="1471967">
              <a:off x="567" y="2931"/>
              <a:ext cx="726" cy="3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4594" name="Line 18"/>
          <p:cNvSpPr>
            <a:spLocks noChangeShapeType="1"/>
          </p:cNvSpPr>
          <p:nvPr/>
        </p:nvSpPr>
        <p:spPr bwMode="auto">
          <a:xfrm flipV="1">
            <a:off x="6934200" y="2608263"/>
            <a:ext cx="431800" cy="1125537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auto">
          <a:xfrm flipH="1">
            <a:off x="5791200" y="2667000"/>
            <a:ext cx="1647825" cy="4021138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602" name="Line 26"/>
          <p:cNvSpPr>
            <a:spLocks noChangeShapeType="1"/>
          </p:cNvSpPr>
          <p:nvPr/>
        </p:nvSpPr>
        <p:spPr bwMode="auto">
          <a:xfrm flipH="1">
            <a:off x="5562600" y="3733800"/>
            <a:ext cx="2133600" cy="18288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603" name="Line 27"/>
          <p:cNvSpPr>
            <a:spLocks noChangeShapeType="1"/>
          </p:cNvSpPr>
          <p:nvPr/>
        </p:nvSpPr>
        <p:spPr bwMode="auto">
          <a:xfrm flipH="1">
            <a:off x="5349875" y="2667000"/>
            <a:ext cx="746125" cy="1812925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604" name="Line 28"/>
          <p:cNvSpPr>
            <a:spLocks noChangeShapeType="1"/>
          </p:cNvSpPr>
          <p:nvPr/>
        </p:nvSpPr>
        <p:spPr bwMode="auto">
          <a:xfrm flipH="1">
            <a:off x="5926138" y="3733800"/>
            <a:ext cx="1008062" cy="81915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605" name="Line 29"/>
          <p:cNvSpPr>
            <a:spLocks noChangeShapeType="1"/>
          </p:cNvSpPr>
          <p:nvPr/>
        </p:nvSpPr>
        <p:spPr bwMode="auto">
          <a:xfrm flipV="1">
            <a:off x="5181600" y="5562600"/>
            <a:ext cx="381000" cy="8382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606" name="Line 30"/>
          <p:cNvSpPr>
            <a:spLocks noChangeShapeType="1"/>
          </p:cNvSpPr>
          <p:nvPr/>
        </p:nvSpPr>
        <p:spPr bwMode="auto">
          <a:xfrm>
            <a:off x="0" y="152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607" name="Oval 31"/>
          <p:cNvSpPr>
            <a:spLocks noChangeArrowheads="1"/>
          </p:cNvSpPr>
          <p:nvPr/>
        </p:nvSpPr>
        <p:spPr bwMode="auto">
          <a:xfrm rot="1937574">
            <a:off x="3044825" y="1647825"/>
            <a:ext cx="75247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 rot="12019435" flipV="1">
            <a:off x="2846388" y="1546225"/>
            <a:ext cx="1152525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09" name="Line 33"/>
          <p:cNvSpPr>
            <a:spLocks noChangeShapeType="1"/>
          </p:cNvSpPr>
          <p:nvPr/>
        </p:nvSpPr>
        <p:spPr bwMode="auto">
          <a:xfrm flipV="1">
            <a:off x="4495800" y="609600"/>
            <a:ext cx="457200" cy="11430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613" name="Line 37"/>
          <p:cNvSpPr>
            <a:spLocks noChangeShapeType="1"/>
          </p:cNvSpPr>
          <p:nvPr/>
        </p:nvSpPr>
        <p:spPr bwMode="auto">
          <a:xfrm flipH="1">
            <a:off x="3733800" y="1752600"/>
            <a:ext cx="762000" cy="6096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2819400" y="533400"/>
            <a:ext cx="873125" cy="731838"/>
            <a:chOff x="3782" y="2152"/>
            <a:chExt cx="681" cy="461"/>
          </a:xfrm>
        </p:grpSpPr>
        <p:sp>
          <p:nvSpPr>
            <p:cNvPr id="24615" name="Oval 39"/>
            <p:cNvSpPr>
              <a:spLocks noChangeArrowheads="1"/>
            </p:cNvSpPr>
            <p:nvPr/>
          </p:nvSpPr>
          <p:spPr bwMode="auto">
            <a:xfrm rot="-213796">
              <a:off x="3850" y="2152"/>
              <a:ext cx="537" cy="385"/>
            </a:xfrm>
            <a:prstGeom prst="ellipse">
              <a:avLst/>
            </a:prstGeom>
            <a:noFill/>
            <a:ln w="1143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16" name="Rectangle 40"/>
            <p:cNvSpPr>
              <a:spLocks noChangeArrowheads="1"/>
            </p:cNvSpPr>
            <p:nvPr/>
          </p:nvSpPr>
          <p:spPr bwMode="auto">
            <a:xfrm rot="279408">
              <a:off x="3782" y="2288"/>
              <a:ext cx="681" cy="3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4617" name="Line 41"/>
          <p:cNvSpPr>
            <a:spLocks noChangeShapeType="1"/>
          </p:cNvSpPr>
          <p:nvPr/>
        </p:nvSpPr>
        <p:spPr bwMode="auto">
          <a:xfrm flipH="1">
            <a:off x="2286000" y="604838"/>
            <a:ext cx="749300" cy="690562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618" name="AutoShape 42"/>
          <p:cNvSpPr>
            <a:spLocks noChangeArrowheads="1"/>
          </p:cNvSpPr>
          <p:nvPr/>
        </p:nvSpPr>
        <p:spPr bwMode="auto">
          <a:xfrm>
            <a:off x="2133600" y="12192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25" name="Line 49"/>
          <p:cNvSpPr>
            <a:spLocks noChangeShapeType="1"/>
          </p:cNvSpPr>
          <p:nvPr/>
        </p:nvSpPr>
        <p:spPr bwMode="auto">
          <a:xfrm flipH="1">
            <a:off x="3352800" y="609600"/>
            <a:ext cx="1676400" cy="401955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2057400" y="4114800"/>
            <a:ext cx="503238" cy="358775"/>
            <a:chOff x="567" y="1026"/>
            <a:chExt cx="181" cy="136"/>
          </a:xfrm>
        </p:grpSpPr>
        <p:sp>
          <p:nvSpPr>
            <p:cNvPr id="24628" name="Line 52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629" name="Line 53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4634" name="Freeform 58"/>
          <p:cNvSpPr>
            <a:spLocks/>
          </p:cNvSpPr>
          <p:nvPr/>
        </p:nvSpPr>
        <p:spPr bwMode="auto">
          <a:xfrm>
            <a:off x="2286000" y="4343400"/>
            <a:ext cx="1143000" cy="419100"/>
          </a:xfrm>
          <a:custGeom>
            <a:avLst/>
            <a:gdLst/>
            <a:ahLst/>
            <a:cxnLst>
              <a:cxn ang="0">
                <a:pos x="696" y="96"/>
              </a:cxn>
              <a:cxn ang="0">
                <a:pos x="600" y="192"/>
              </a:cxn>
              <a:cxn ang="0">
                <a:pos x="456" y="240"/>
              </a:cxn>
              <a:cxn ang="0">
                <a:pos x="168" y="240"/>
              </a:cxn>
              <a:cxn ang="0">
                <a:pos x="24" y="96"/>
              </a:cxn>
              <a:cxn ang="0">
                <a:pos x="24" y="0"/>
              </a:cxn>
            </a:cxnLst>
            <a:rect l="0" t="0" r="r" b="b"/>
            <a:pathLst>
              <a:path w="696" h="264">
                <a:moveTo>
                  <a:pt x="696" y="96"/>
                </a:moveTo>
                <a:cubicBezTo>
                  <a:pt x="668" y="132"/>
                  <a:pt x="640" y="168"/>
                  <a:pt x="600" y="192"/>
                </a:cubicBezTo>
                <a:cubicBezTo>
                  <a:pt x="560" y="216"/>
                  <a:pt x="528" y="232"/>
                  <a:pt x="456" y="240"/>
                </a:cubicBezTo>
                <a:cubicBezTo>
                  <a:pt x="384" y="248"/>
                  <a:pt x="240" y="264"/>
                  <a:pt x="168" y="240"/>
                </a:cubicBezTo>
                <a:cubicBezTo>
                  <a:pt x="96" y="216"/>
                  <a:pt x="48" y="136"/>
                  <a:pt x="24" y="96"/>
                </a:cubicBezTo>
                <a:cubicBezTo>
                  <a:pt x="0" y="56"/>
                  <a:pt x="12" y="28"/>
                  <a:pt x="24" y="0"/>
                </a:cubicBezTo>
              </a:path>
            </a:pathLst>
          </a:custGeom>
          <a:noFill/>
          <a:ln w="107950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601" name="AutoShape 25"/>
          <p:cNvSpPr>
            <a:spLocks noChangeArrowheads="1"/>
          </p:cNvSpPr>
          <p:nvPr/>
        </p:nvSpPr>
        <p:spPr bwMode="auto">
          <a:xfrm>
            <a:off x="6019800" y="25146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35" name="Line 59"/>
          <p:cNvSpPr>
            <a:spLocks noChangeShapeType="1"/>
          </p:cNvSpPr>
          <p:nvPr/>
        </p:nvSpPr>
        <p:spPr bwMode="auto">
          <a:xfrm>
            <a:off x="1752600" y="13716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4724400" y="457200"/>
            <a:ext cx="503238" cy="358775"/>
            <a:chOff x="567" y="1026"/>
            <a:chExt cx="181" cy="136"/>
          </a:xfrm>
        </p:grpSpPr>
        <p:sp>
          <p:nvSpPr>
            <p:cNvPr id="24637" name="Line 61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638" name="Line 62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4610" name="Picture 34" descr="3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343400"/>
            <a:ext cx="647700" cy="366713"/>
          </a:xfrm>
          <a:prstGeom prst="rect">
            <a:avLst/>
          </a:prstGeom>
          <a:noFill/>
        </p:spPr>
      </p:pic>
      <p:pic>
        <p:nvPicPr>
          <p:cNvPr id="24639" name="Picture 63" descr="D:\Буквы\img03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138" t="17210" r="24138" b="17210"/>
          <a:stretch>
            <a:fillRect/>
          </a:stretch>
        </p:blipFill>
        <p:spPr bwMode="auto">
          <a:xfrm>
            <a:off x="7315200" y="152400"/>
            <a:ext cx="1828800" cy="1682750"/>
          </a:xfrm>
          <a:prstGeom prst="rect">
            <a:avLst/>
          </a:prstGeom>
          <a:noFill/>
        </p:spPr>
      </p:pic>
      <p:grpSp>
        <p:nvGrpSpPr>
          <p:cNvPr id="6" name="Group 64"/>
          <p:cNvGrpSpPr>
            <a:grpSpLocks/>
          </p:cNvGrpSpPr>
          <p:nvPr/>
        </p:nvGrpSpPr>
        <p:grpSpPr bwMode="auto">
          <a:xfrm>
            <a:off x="2743200" y="457200"/>
            <a:ext cx="503238" cy="358775"/>
            <a:chOff x="567" y="1026"/>
            <a:chExt cx="181" cy="136"/>
          </a:xfrm>
        </p:grpSpPr>
        <p:sp>
          <p:nvSpPr>
            <p:cNvPr id="24641" name="Line 65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642" name="Line 66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4191000" y="1600200"/>
            <a:ext cx="503238" cy="358775"/>
            <a:chOff x="567" y="1026"/>
            <a:chExt cx="181" cy="136"/>
          </a:xfrm>
        </p:grpSpPr>
        <p:sp>
          <p:nvSpPr>
            <p:cNvPr id="24644" name="Line 68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645" name="Line 69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4599" name="Picture 23" descr="3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209800"/>
            <a:ext cx="647700" cy="366713"/>
          </a:xfrm>
          <a:prstGeom prst="rect">
            <a:avLst/>
          </a:prstGeom>
          <a:noFill/>
        </p:spPr>
      </p:pic>
      <p:sp>
        <p:nvSpPr>
          <p:cNvPr id="24580" name="Line 4"/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612" name="Line 36"/>
          <p:cNvSpPr>
            <a:spLocks noChangeShapeType="1"/>
          </p:cNvSpPr>
          <p:nvPr/>
        </p:nvSpPr>
        <p:spPr bwMode="auto">
          <a:xfrm flipH="1">
            <a:off x="2987675" y="762000"/>
            <a:ext cx="593725" cy="1490663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8" name="Group 70"/>
          <p:cNvGrpSpPr>
            <a:grpSpLocks/>
          </p:cNvGrpSpPr>
          <p:nvPr/>
        </p:nvGrpSpPr>
        <p:grpSpPr bwMode="auto">
          <a:xfrm>
            <a:off x="5562600" y="6499225"/>
            <a:ext cx="503238" cy="358775"/>
            <a:chOff x="567" y="1026"/>
            <a:chExt cx="181" cy="136"/>
          </a:xfrm>
        </p:grpSpPr>
        <p:sp>
          <p:nvSpPr>
            <p:cNvPr id="24647" name="Line 71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648" name="Line 72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4649" name="Text Box 73"/>
          <p:cNvSpPr txBox="1">
            <a:spLocks noChangeArrowheads="1"/>
          </p:cNvSpPr>
          <p:nvPr/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00" i="1"/>
              <a:t>Марабаева Л.А</a:t>
            </a:r>
            <a:r>
              <a:rPr lang="ru-RU" sz="800" i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4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4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4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2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1" grpId="0" animBg="1"/>
      <p:bldP spid="24594" grpId="0" animBg="1"/>
      <p:bldP spid="24595" grpId="0" animBg="1"/>
      <p:bldP spid="24602" grpId="0" animBg="1"/>
      <p:bldP spid="24603" grpId="0" animBg="1"/>
      <p:bldP spid="24604" grpId="0" animBg="1"/>
      <p:bldP spid="24605" grpId="0" animBg="1"/>
      <p:bldP spid="24607" grpId="0" animBg="1"/>
      <p:bldP spid="24609" grpId="0" animBg="1"/>
      <p:bldP spid="24613" grpId="0" animBg="1"/>
      <p:bldP spid="24617" grpId="0" animBg="1"/>
      <p:bldP spid="24618" grpId="0" animBg="1"/>
      <p:bldP spid="24625" grpId="0" animBg="1"/>
      <p:bldP spid="24634" grpId="0" animBg="1"/>
      <p:bldP spid="24601" grpId="0" animBg="1"/>
      <p:bldP spid="24635" grpId="0" animBg="1"/>
      <p:bldP spid="246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2"/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0" y="4724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0" y="2819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0" y="152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5610" name="Picture 10" descr="D:\Буквы\img03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000" t="20000" r="20000" b="17491"/>
          <a:stretch>
            <a:fillRect/>
          </a:stretch>
        </p:blipFill>
        <p:spPr bwMode="auto">
          <a:xfrm>
            <a:off x="7162800" y="304800"/>
            <a:ext cx="1981200" cy="1636713"/>
          </a:xfrm>
          <a:prstGeom prst="rect">
            <a:avLst/>
          </a:prstGeom>
          <a:noFill/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209800" y="609600"/>
            <a:ext cx="1295400" cy="865188"/>
            <a:chOff x="3168" y="240"/>
            <a:chExt cx="862" cy="545"/>
          </a:xfrm>
        </p:grpSpPr>
        <p:sp>
          <p:nvSpPr>
            <p:cNvPr id="25612" name="Oval 12"/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13" name="Rectangle 13"/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5614" name="Oval 14"/>
          <p:cNvSpPr>
            <a:spLocks noChangeArrowheads="1"/>
          </p:cNvSpPr>
          <p:nvPr/>
        </p:nvSpPr>
        <p:spPr bwMode="auto">
          <a:xfrm rot="1937574">
            <a:off x="1681163" y="1808163"/>
            <a:ext cx="762000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 rot="12019435" flipV="1">
            <a:off x="1524000" y="1752600"/>
            <a:ext cx="1152525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 rot="493204">
            <a:off x="2062163" y="969963"/>
            <a:ext cx="1368425" cy="576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048000" y="762000"/>
            <a:ext cx="431800" cy="360363"/>
            <a:chOff x="567" y="1026"/>
            <a:chExt cx="181" cy="136"/>
          </a:xfrm>
        </p:grpSpPr>
        <p:sp>
          <p:nvSpPr>
            <p:cNvPr id="25618" name="Line 18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19" name="Line 19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620" name="AutoShape 20"/>
          <p:cNvSpPr>
            <a:spLocks noChangeArrowheads="1"/>
          </p:cNvSpPr>
          <p:nvPr/>
        </p:nvSpPr>
        <p:spPr bwMode="auto">
          <a:xfrm>
            <a:off x="3200400" y="8382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 flipH="1">
            <a:off x="2286000" y="1752600"/>
            <a:ext cx="820738" cy="8382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26" name="Line 26"/>
          <p:cNvSpPr>
            <a:spLocks noChangeShapeType="1"/>
          </p:cNvSpPr>
          <p:nvPr/>
        </p:nvSpPr>
        <p:spPr bwMode="auto">
          <a:xfrm flipH="1">
            <a:off x="1676400" y="838200"/>
            <a:ext cx="723900" cy="14478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3429000" y="685800"/>
            <a:ext cx="1295400" cy="865188"/>
            <a:chOff x="3168" y="240"/>
            <a:chExt cx="862" cy="545"/>
          </a:xfrm>
        </p:grpSpPr>
        <p:sp>
          <p:nvSpPr>
            <p:cNvPr id="25639" name="Oval 39"/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40" name="Rectangle 40"/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5641" name="Oval 41"/>
          <p:cNvSpPr>
            <a:spLocks noChangeArrowheads="1"/>
          </p:cNvSpPr>
          <p:nvPr/>
        </p:nvSpPr>
        <p:spPr bwMode="auto">
          <a:xfrm rot="1535719">
            <a:off x="3352800" y="1828800"/>
            <a:ext cx="685800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42" name="Rectangle 42"/>
          <p:cNvSpPr>
            <a:spLocks noChangeArrowheads="1"/>
          </p:cNvSpPr>
          <p:nvPr/>
        </p:nvSpPr>
        <p:spPr bwMode="auto">
          <a:xfrm rot="11323687" flipV="1">
            <a:off x="3276600" y="1676400"/>
            <a:ext cx="949325" cy="800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52" name="Freeform 52"/>
          <p:cNvSpPr>
            <a:spLocks/>
          </p:cNvSpPr>
          <p:nvPr/>
        </p:nvSpPr>
        <p:spPr bwMode="auto">
          <a:xfrm>
            <a:off x="914400" y="4114800"/>
            <a:ext cx="1066800" cy="546100"/>
          </a:xfrm>
          <a:custGeom>
            <a:avLst/>
            <a:gdLst/>
            <a:ahLst/>
            <a:cxnLst>
              <a:cxn ang="0">
                <a:pos x="864" y="192"/>
              </a:cxn>
              <a:cxn ang="0">
                <a:pos x="768" y="288"/>
              </a:cxn>
              <a:cxn ang="0">
                <a:pos x="624" y="336"/>
              </a:cxn>
              <a:cxn ang="0">
                <a:pos x="336" y="336"/>
              </a:cxn>
              <a:cxn ang="0">
                <a:pos x="144" y="288"/>
              </a:cxn>
              <a:cxn ang="0">
                <a:pos x="48" y="144"/>
              </a:cxn>
              <a:cxn ang="0">
                <a:pos x="0" y="0"/>
              </a:cxn>
            </a:cxnLst>
            <a:rect l="0" t="0" r="r" b="b"/>
            <a:pathLst>
              <a:path w="864" h="344">
                <a:moveTo>
                  <a:pt x="864" y="192"/>
                </a:moveTo>
                <a:cubicBezTo>
                  <a:pt x="836" y="228"/>
                  <a:pt x="808" y="264"/>
                  <a:pt x="768" y="288"/>
                </a:cubicBezTo>
                <a:cubicBezTo>
                  <a:pt x="728" y="312"/>
                  <a:pt x="696" y="328"/>
                  <a:pt x="624" y="336"/>
                </a:cubicBezTo>
                <a:cubicBezTo>
                  <a:pt x="552" y="344"/>
                  <a:pt x="416" y="344"/>
                  <a:pt x="336" y="336"/>
                </a:cubicBezTo>
                <a:cubicBezTo>
                  <a:pt x="256" y="328"/>
                  <a:pt x="192" y="320"/>
                  <a:pt x="144" y="288"/>
                </a:cubicBezTo>
                <a:cubicBezTo>
                  <a:pt x="96" y="256"/>
                  <a:pt x="72" y="192"/>
                  <a:pt x="48" y="144"/>
                </a:cubicBezTo>
                <a:cubicBezTo>
                  <a:pt x="24" y="96"/>
                  <a:pt x="12" y="48"/>
                  <a:pt x="0" y="0"/>
                </a:cubicBezTo>
              </a:path>
            </a:pathLst>
          </a:custGeom>
          <a:noFill/>
          <a:ln w="114300">
            <a:solidFill>
              <a:srgbClr val="66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5" name="Group 55"/>
          <p:cNvGrpSpPr>
            <a:grpSpLocks/>
          </p:cNvGrpSpPr>
          <p:nvPr/>
        </p:nvGrpSpPr>
        <p:grpSpPr bwMode="auto">
          <a:xfrm>
            <a:off x="3352800" y="762000"/>
            <a:ext cx="503238" cy="360363"/>
            <a:chOff x="567" y="1026"/>
            <a:chExt cx="181" cy="136"/>
          </a:xfrm>
        </p:grpSpPr>
        <p:sp>
          <p:nvSpPr>
            <p:cNvPr id="25656" name="Line 56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57" name="Line 57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659" name="AutoShape 59"/>
          <p:cNvSpPr>
            <a:spLocks noChangeArrowheads="1"/>
          </p:cNvSpPr>
          <p:nvPr/>
        </p:nvSpPr>
        <p:spPr bwMode="auto">
          <a:xfrm>
            <a:off x="3505200" y="8382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685800" y="3962400"/>
            <a:ext cx="503238" cy="360363"/>
            <a:chOff x="567" y="1026"/>
            <a:chExt cx="181" cy="136"/>
          </a:xfrm>
        </p:grpSpPr>
        <p:sp>
          <p:nvSpPr>
            <p:cNvPr id="25661" name="Line 61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62" name="Line 62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5663" name="Picture 63" descr="1-32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0"/>
            <a:ext cx="666750" cy="752475"/>
          </a:xfrm>
          <a:prstGeom prst="rect">
            <a:avLst/>
          </a:prstGeom>
          <a:noFill/>
        </p:spPr>
      </p:pic>
      <p:pic>
        <p:nvPicPr>
          <p:cNvPr id="25664" name="Picture 64" descr="3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2514600"/>
            <a:ext cx="457200" cy="258763"/>
          </a:xfrm>
          <a:prstGeom prst="rect">
            <a:avLst/>
          </a:prstGeom>
          <a:noFill/>
        </p:spPr>
      </p:pic>
      <p:sp>
        <p:nvSpPr>
          <p:cNvPr id="25653" name="Line 53"/>
          <p:cNvSpPr>
            <a:spLocks noChangeShapeType="1"/>
          </p:cNvSpPr>
          <p:nvPr/>
        </p:nvSpPr>
        <p:spPr bwMode="auto">
          <a:xfrm flipH="1">
            <a:off x="3962400" y="990600"/>
            <a:ext cx="685800" cy="16002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48" name="Line 48"/>
          <p:cNvSpPr>
            <a:spLocks noChangeShapeType="1"/>
          </p:cNvSpPr>
          <p:nvPr/>
        </p:nvSpPr>
        <p:spPr bwMode="auto">
          <a:xfrm>
            <a:off x="3124200" y="1752600"/>
            <a:ext cx="228600" cy="7620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5668" name="Picture 68" descr="3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2514600"/>
            <a:ext cx="457200" cy="258763"/>
          </a:xfrm>
          <a:prstGeom prst="rect">
            <a:avLst/>
          </a:prstGeom>
          <a:noFill/>
        </p:spPr>
      </p:pic>
      <p:grpSp>
        <p:nvGrpSpPr>
          <p:cNvPr id="7" name="Group 69"/>
          <p:cNvGrpSpPr>
            <a:grpSpLocks/>
          </p:cNvGrpSpPr>
          <p:nvPr/>
        </p:nvGrpSpPr>
        <p:grpSpPr bwMode="auto">
          <a:xfrm>
            <a:off x="5067300" y="2819400"/>
            <a:ext cx="1079500" cy="762000"/>
            <a:chOff x="3168" y="240"/>
            <a:chExt cx="862" cy="545"/>
          </a:xfrm>
        </p:grpSpPr>
        <p:sp>
          <p:nvSpPr>
            <p:cNvPr id="25670" name="Oval 70"/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71" name="Rectangle 71"/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5672" name="Oval 72"/>
          <p:cNvSpPr>
            <a:spLocks noChangeArrowheads="1"/>
          </p:cNvSpPr>
          <p:nvPr/>
        </p:nvSpPr>
        <p:spPr bwMode="auto">
          <a:xfrm rot="1937574">
            <a:off x="4627563" y="3873500"/>
            <a:ext cx="635000" cy="823913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73" name="Rectangle 73"/>
          <p:cNvSpPr>
            <a:spLocks noChangeArrowheads="1"/>
          </p:cNvSpPr>
          <p:nvPr/>
        </p:nvSpPr>
        <p:spPr bwMode="auto">
          <a:xfrm rot="12019435" flipV="1">
            <a:off x="4495800" y="3825875"/>
            <a:ext cx="960438" cy="5699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74" name="Rectangle 74"/>
          <p:cNvSpPr>
            <a:spLocks noChangeArrowheads="1"/>
          </p:cNvSpPr>
          <p:nvPr/>
        </p:nvSpPr>
        <p:spPr bwMode="auto">
          <a:xfrm rot="493204">
            <a:off x="4945063" y="3136900"/>
            <a:ext cx="1139825" cy="5064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8" name="Group 75"/>
          <p:cNvGrpSpPr>
            <a:grpSpLocks/>
          </p:cNvGrpSpPr>
          <p:nvPr/>
        </p:nvGrpSpPr>
        <p:grpSpPr bwMode="auto">
          <a:xfrm>
            <a:off x="5765800" y="2952750"/>
            <a:ext cx="360363" cy="317500"/>
            <a:chOff x="567" y="1026"/>
            <a:chExt cx="181" cy="136"/>
          </a:xfrm>
        </p:grpSpPr>
        <p:sp>
          <p:nvSpPr>
            <p:cNvPr id="25676" name="Line 76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77" name="Line 77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678" name="AutoShape 78"/>
          <p:cNvSpPr>
            <a:spLocks noChangeArrowheads="1"/>
          </p:cNvSpPr>
          <p:nvPr/>
        </p:nvSpPr>
        <p:spPr bwMode="auto">
          <a:xfrm>
            <a:off x="5892800" y="3021013"/>
            <a:ext cx="179388" cy="188912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80" name="Line 80"/>
          <p:cNvSpPr>
            <a:spLocks noChangeShapeType="1"/>
          </p:cNvSpPr>
          <p:nvPr/>
        </p:nvSpPr>
        <p:spPr bwMode="auto">
          <a:xfrm flipH="1">
            <a:off x="4622800" y="3021013"/>
            <a:ext cx="603250" cy="1273175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9" name="Group 81"/>
          <p:cNvGrpSpPr>
            <a:grpSpLocks/>
          </p:cNvGrpSpPr>
          <p:nvPr/>
        </p:nvGrpSpPr>
        <p:grpSpPr bwMode="auto">
          <a:xfrm>
            <a:off x="6083300" y="2886075"/>
            <a:ext cx="1079500" cy="762000"/>
            <a:chOff x="3168" y="240"/>
            <a:chExt cx="862" cy="545"/>
          </a:xfrm>
        </p:grpSpPr>
        <p:sp>
          <p:nvSpPr>
            <p:cNvPr id="25682" name="Oval 82"/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83" name="Rectangle 83"/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5684" name="Oval 84"/>
          <p:cNvSpPr>
            <a:spLocks noChangeArrowheads="1"/>
          </p:cNvSpPr>
          <p:nvPr/>
        </p:nvSpPr>
        <p:spPr bwMode="auto">
          <a:xfrm rot="1535719">
            <a:off x="6019800" y="3892550"/>
            <a:ext cx="571500" cy="822325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85" name="Rectangle 85"/>
          <p:cNvSpPr>
            <a:spLocks noChangeArrowheads="1"/>
          </p:cNvSpPr>
          <p:nvPr/>
        </p:nvSpPr>
        <p:spPr bwMode="auto">
          <a:xfrm rot="11323687" flipV="1">
            <a:off x="5956300" y="3757613"/>
            <a:ext cx="790575" cy="704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" name="Group 86"/>
          <p:cNvGrpSpPr>
            <a:grpSpLocks/>
          </p:cNvGrpSpPr>
          <p:nvPr/>
        </p:nvGrpSpPr>
        <p:grpSpPr bwMode="auto">
          <a:xfrm>
            <a:off x="6019800" y="2971800"/>
            <a:ext cx="419100" cy="317500"/>
            <a:chOff x="567" y="1026"/>
            <a:chExt cx="181" cy="136"/>
          </a:xfrm>
        </p:grpSpPr>
        <p:sp>
          <p:nvSpPr>
            <p:cNvPr id="25687" name="Line 87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88" name="Line 88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689" name="AutoShape 89"/>
          <p:cNvSpPr>
            <a:spLocks noChangeArrowheads="1"/>
          </p:cNvSpPr>
          <p:nvPr/>
        </p:nvSpPr>
        <p:spPr bwMode="auto">
          <a:xfrm>
            <a:off x="6146800" y="3021013"/>
            <a:ext cx="179388" cy="188912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5690" name="Picture 90" descr="30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30800" y="4495800"/>
            <a:ext cx="381000" cy="227013"/>
          </a:xfrm>
          <a:prstGeom prst="rect">
            <a:avLst/>
          </a:prstGeom>
          <a:noFill/>
        </p:spPr>
      </p:pic>
      <p:sp>
        <p:nvSpPr>
          <p:cNvPr id="25691" name="Line 91"/>
          <p:cNvSpPr>
            <a:spLocks noChangeShapeType="1"/>
          </p:cNvSpPr>
          <p:nvPr/>
        </p:nvSpPr>
        <p:spPr bwMode="auto">
          <a:xfrm flipH="1">
            <a:off x="6527800" y="3154363"/>
            <a:ext cx="571500" cy="1408112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92" name="Line 92"/>
          <p:cNvSpPr>
            <a:spLocks noChangeShapeType="1"/>
          </p:cNvSpPr>
          <p:nvPr/>
        </p:nvSpPr>
        <p:spPr bwMode="auto">
          <a:xfrm flipH="1">
            <a:off x="4800600" y="2819400"/>
            <a:ext cx="1409700" cy="35052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93" name="Line 93"/>
          <p:cNvSpPr>
            <a:spLocks noChangeShapeType="1"/>
          </p:cNvSpPr>
          <p:nvPr/>
        </p:nvSpPr>
        <p:spPr bwMode="auto">
          <a:xfrm>
            <a:off x="5829300" y="3825875"/>
            <a:ext cx="190500" cy="669925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5694" name="Picture 94" descr="30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5300" y="4495800"/>
            <a:ext cx="381000" cy="227013"/>
          </a:xfrm>
          <a:prstGeom prst="rect">
            <a:avLst/>
          </a:prstGeom>
          <a:noFill/>
        </p:spPr>
      </p:pic>
      <p:sp>
        <p:nvSpPr>
          <p:cNvPr id="25647" name="AutoShape 47"/>
          <p:cNvSpPr>
            <a:spLocks noChangeArrowheads="1"/>
          </p:cNvSpPr>
          <p:nvPr/>
        </p:nvSpPr>
        <p:spPr bwMode="auto">
          <a:xfrm>
            <a:off x="6096000" y="26670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" name="Group 44"/>
          <p:cNvGrpSpPr>
            <a:grpSpLocks/>
          </p:cNvGrpSpPr>
          <p:nvPr/>
        </p:nvGrpSpPr>
        <p:grpSpPr bwMode="auto">
          <a:xfrm>
            <a:off x="4572000" y="6172200"/>
            <a:ext cx="431800" cy="360363"/>
            <a:chOff x="567" y="1026"/>
            <a:chExt cx="181" cy="136"/>
          </a:xfrm>
        </p:grpSpPr>
        <p:sp>
          <p:nvSpPr>
            <p:cNvPr id="25645" name="Line 45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46" name="Line 46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699" name="Line 99"/>
          <p:cNvSpPr>
            <a:spLocks noChangeShapeType="1"/>
          </p:cNvSpPr>
          <p:nvPr/>
        </p:nvSpPr>
        <p:spPr bwMode="auto">
          <a:xfrm flipV="1">
            <a:off x="3124200" y="609600"/>
            <a:ext cx="457200" cy="11430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67" name="Line 67"/>
          <p:cNvSpPr>
            <a:spLocks noChangeShapeType="1"/>
          </p:cNvSpPr>
          <p:nvPr/>
        </p:nvSpPr>
        <p:spPr bwMode="auto">
          <a:xfrm flipH="1">
            <a:off x="1981200" y="609600"/>
            <a:ext cx="1600200" cy="38100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79" name="Line 79"/>
          <p:cNvSpPr>
            <a:spLocks noChangeShapeType="1"/>
          </p:cNvSpPr>
          <p:nvPr/>
        </p:nvSpPr>
        <p:spPr bwMode="auto">
          <a:xfrm flipH="1">
            <a:off x="5130800" y="3825875"/>
            <a:ext cx="684213" cy="7366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700" name="Text Box 100"/>
          <p:cNvSpPr txBox="1">
            <a:spLocks noChangeArrowheads="1"/>
          </p:cNvSpPr>
          <p:nvPr/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00" i="1"/>
              <a:t>Марабаева Л.А</a:t>
            </a:r>
            <a:r>
              <a:rPr lang="ru-RU" sz="800" i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5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5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5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5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5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5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5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5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5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25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25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5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25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25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25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9" dur="500"/>
                                        <p:tgtEl>
                                          <p:spTgt spid="25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25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25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25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4" grpId="0" animBg="1"/>
      <p:bldP spid="25620" grpId="0" animBg="1"/>
      <p:bldP spid="25621" grpId="0" animBg="1"/>
      <p:bldP spid="25626" grpId="0" animBg="1"/>
      <p:bldP spid="25641" grpId="0" animBg="1"/>
      <p:bldP spid="25652" grpId="0" animBg="1"/>
      <p:bldP spid="25659" grpId="0" animBg="1"/>
      <p:bldP spid="25653" grpId="0" animBg="1"/>
      <p:bldP spid="25648" grpId="0" animBg="1"/>
      <p:bldP spid="25672" grpId="0" animBg="1"/>
      <p:bldP spid="25678" grpId="0" animBg="1"/>
      <p:bldP spid="25680" grpId="0" animBg="1"/>
      <p:bldP spid="25684" grpId="0" animBg="1"/>
      <p:bldP spid="25689" grpId="0" animBg="1"/>
      <p:bldP spid="25691" grpId="0" animBg="1"/>
      <p:bldP spid="25692" grpId="0" animBg="1"/>
      <p:bldP spid="25693" grpId="0" animBg="1"/>
      <p:bldP spid="25647" grpId="0" animBg="1"/>
      <p:bldP spid="25699" grpId="0" animBg="1"/>
      <p:bldP spid="25667" grpId="0" animBg="1"/>
      <p:bldP spid="2567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Line 3"/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6634" name="Picture 10" descr="D:\Буквы\img03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685" t="18401" r="23683" b="34842"/>
          <a:stretch>
            <a:fillRect/>
          </a:stretch>
        </p:blipFill>
        <p:spPr bwMode="auto">
          <a:xfrm>
            <a:off x="0" y="304800"/>
            <a:ext cx="2209800" cy="1427163"/>
          </a:xfrm>
          <a:prstGeom prst="rect">
            <a:avLst/>
          </a:prstGeom>
          <a:noFill/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162800" y="3429000"/>
            <a:ext cx="1219200" cy="865188"/>
            <a:chOff x="3168" y="240"/>
            <a:chExt cx="862" cy="545"/>
          </a:xfrm>
        </p:grpSpPr>
        <p:sp>
          <p:nvSpPr>
            <p:cNvPr id="26636" name="Oval 12"/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37" name="Rectangle 13"/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6638" name="Oval 14"/>
          <p:cNvSpPr>
            <a:spLocks noChangeArrowheads="1"/>
          </p:cNvSpPr>
          <p:nvPr/>
        </p:nvSpPr>
        <p:spPr bwMode="auto">
          <a:xfrm rot="1937574">
            <a:off x="6705600" y="4648200"/>
            <a:ext cx="685800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 rot="12019435" flipV="1">
            <a:off x="6538913" y="4594225"/>
            <a:ext cx="1152525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 rot="493204">
            <a:off x="7185025" y="3789363"/>
            <a:ext cx="1368425" cy="576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8001000" y="3657600"/>
            <a:ext cx="431800" cy="360363"/>
            <a:chOff x="567" y="1026"/>
            <a:chExt cx="181" cy="136"/>
          </a:xfrm>
        </p:grpSpPr>
        <p:sp>
          <p:nvSpPr>
            <p:cNvPr id="26642" name="Line 18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43" name="Line 19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6644" name="AutoShape 20"/>
          <p:cNvSpPr>
            <a:spLocks noChangeArrowheads="1"/>
          </p:cNvSpPr>
          <p:nvPr/>
        </p:nvSpPr>
        <p:spPr bwMode="auto">
          <a:xfrm>
            <a:off x="8153400" y="37338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4495800" y="914400"/>
            <a:ext cx="1600200" cy="865188"/>
            <a:chOff x="3168" y="240"/>
            <a:chExt cx="862" cy="545"/>
          </a:xfrm>
        </p:grpSpPr>
        <p:sp>
          <p:nvSpPr>
            <p:cNvPr id="26647" name="Oval 23"/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48" name="Rectangle 24"/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6649" name="Oval 25"/>
          <p:cNvSpPr>
            <a:spLocks noChangeArrowheads="1"/>
          </p:cNvSpPr>
          <p:nvPr/>
        </p:nvSpPr>
        <p:spPr bwMode="auto">
          <a:xfrm rot="1937574">
            <a:off x="3114675" y="4676775"/>
            <a:ext cx="838200" cy="881063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 rot="12019435" flipV="1">
            <a:off x="2981325" y="4625975"/>
            <a:ext cx="1327150" cy="5699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51" name="Rectangle 27"/>
          <p:cNvSpPr>
            <a:spLocks noChangeArrowheads="1"/>
          </p:cNvSpPr>
          <p:nvPr/>
        </p:nvSpPr>
        <p:spPr bwMode="auto">
          <a:xfrm rot="493204">
            <a:off x="4454525" y="1582738"/>
            <a:ext cx="1368425" cy="576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53" name="Line 29"/>
          <p:cNvSpPr>
            <a:spLocks noChangeShapeType="1"/>
          </p:cNvSpPr>
          <p:nvPr/>
        </p:nvSpPr>
        <p:spPr bwMode="auto">
          <a:xfrm flipH="1">
            <a:off x="3810000" y="4495800"/>
            <a:ext cx="990600" cy="914400"/>
          </a:xfrm>
          <a:prstGeom prst="line">
            <a:avLst/>
          </a:prstGeom>
          <a:noFill/>
          <a:ln w="117475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54" name="Line 30"/>
          <p:cNvSpPr>
            <a:spLocks noChangeShapeType="1"/>
          </p:cNvSpPr>
          <p:nvPr/>
        </p:nvSpPr>
        <p:spPr bwMode="auto">
          <a:xfrm flipV="1">
            <a:off x="5638800" y="1295400"/>
            <a:ext cx="279400" cy="6096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55" name="AutoShape 31"/>
          <p:cNvSpPr>
            <a:spLocks noChangeArrowheads="1"/>
          </p:cNvSpPr>
          <p:nvPr/>
        </p:nvSpPr>
        <p:spPr bwMode="auto">
          <a:xfrm>
            <a:off x="5486400" y="18288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56" name="Line 32"/>
          <p:cNvSpPr>
            <a:spLocks noChangeShapeType="1"/>
          </p:cNvSpPr>
          <p:nvPr/>
        </p:nvSpPr>
        <p:spPr bwMode="auto">
          <a:xfrm flipV="1">
            <a:off x="5334000" y="19812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5715000" y="1066800"/>
            <a:ext cx="431800" cy="360363"/>
            <a:chOff x="567" y="1026"/>
            <a:chExt cx="181" cy="136"/>
          </a:xfrm>
        </p:grpSpPr>
        <p:sp>
          <p:nvSpPr>
            <p:cNvPr id="26658" name="Line 34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59" name="Line 35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6660" name="Line 36"/>
          <p:cNvSpPr>
            <a:spLocks noChangeShapeType="1"/>
          </p:cNvSpPr>
          <p:nvPr/>
        </p:nvSpPr>
        <p:spPr bwMode="auto">
          <a:xfrm flipH="1">
            <a:off x="7256463" y="4495800"/>
            <a:ext cx="973137" cy="877888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6477000" y="3429000"/>
            <a:ext cx="873125" cy="731838"/>
            <a:chOff x="3782" y="2152"/>
            <a:chExt cx="681" cy="461"/>
          </a:xfrm>
        </p:grpSpPr>
        <p:sp>
          <p:nvSpPr>
            <p:cNvPr id="26674" name="Oval 50"/>
            <p:cNvSpPr>
              <a:spLocks noChangeArrowheads="1"/>
            </p:cNvSpPr>
            <p:nvPr/>
          </p:nvSpPr>
          <p:spPr bwMode="auto">
            <a:xfrm rot="-213796">
              <a:off x="3850" y="2152"/>
              <a:ext cx="537" cy="385"/>
            </a:xfrm>
            <a:prstGeom prst="ellipse">
              <a:avLst/>
            </a:prstGeom>
            <a:noFill/>
            <a:ln w="1143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75" name="Rectangle 51"/>
            <p:cNvSpPr>
              <a:spLocks noChangeArrowheads="1"/>
            </p:cNvSpPr>
            <p:nvPr/>
          </p:nvSpPr>
          <p:spPr bwMode="auto">
            <a:xfrm rot="279408">
              <a:off x="3782" y="2288"/>
              <a:ext cx="681" cy="3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6683" name="Freeform 59"/>
          <p:cNvSpPr>
            <a:spLocks/>
          </p:cNvSpPr>
          <p:nvPr/>
        </p:nvSpPr>
        <p:spPr bwMode="auto">
          <a:xfrm>
            <a:off x="1600200" y="4648200"/>
            <a:ext cx="1447800" cy="927100"/>
          </a:xfrm>
          <a:custGeom>
            <a:avLst/>
            <a:gdLst/>
            <a:ahLst/>
            <a:cxnLst>
              <a:cxn ang="0">
                <a:pos x="864" y="192"/>
              </a:cxn>
              <a:cxn ang="0">
                <a:pos x="768" y="288"/>
              </a:cxn>
              <a:cxn ang="0">
                <a:pos x="624" y="336"/>
              </a:cxn>
              <a:cxn ang="0">
                <a:pos x="336" y="336"/>
              </a:cxn>
              <a:cxn ang="0">
                <a:pos x="144" y="288"/>
              </a:cxn>
              <a:cxn ang="0">
                <a:pos x="48" y="144"/>
              </a:cxn>
              <a:cxn ang="0">
                <a:pos x="0" y="0"/>
              </a:cxn>
            </a:cxnLst>
            <a:rect l="0" t="0" r="r" b="b"/>
            <a:pathLst>
              <a:path w="864" h="344">
                <a:moveTo>
                  <a:pt x="864" y="192"/>
                </a:moveTo>
                <a:cubicBezTo>
                  <a:pt x="836" y="228"/>
                  <a:pt x="808" y="264"/>
                  <a:pt x="768" y="288"/>
                </a:cubicBezTo>
                <a:cubicBezTo>
                  <a:pt x="728" y="312"/>
                  <a:pt x="696" y="328"/>
                  <a:pt x="624" y="336"/>
                </a:cubicBezTo>
                <a:cubicBezTo>
                  <a:pt x="552" y="344"/>
                  <a:pt x="416" y="344"/>
                  <a:pt x="336" y="336"/>
                </a:cubicBezTo>
                <a:cubicBezTo>
                  <a:pt x="256" y="328"/>
                  <a:pt x="192" y="320"/>
                  <a:pt x="144" y="288"/>
                </a:cubicBezTo>
                <a:cubicBezTo>
                  <a:pt x="96" y="256"/>
                  <a:pt x="72" y="192"/>
                  <a:pt x="48" y="144"/>
                </a:cubicBezTo>
                <a:cubicBezTo>
                  <a:pt x="24" y="96"/>
                  <a:pt x="12" y="48"/>
                  <a:pt x="0" y="0"/>
                </a:cubicBezTo>
              </a:path>
            </a:pathLst>
          </a:custGeom>
          <a:noFill/>
          <a:ln w="114300">
            <a:solidFill>
              <a:srgbClr val="66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84" name="Freeform 60"/>
          <p:cNvSpPr>
            <a:spLocks/>
          </p:cNvSpPr>
          <p:nvPr/>
        </p:nvSpPr>
        <p:spPr bwMode="auto">
          <a:xfrm>
            <a:off x="5410200" y="5029200"/>
            <a:ext cx="1066800" cy="546100"/>
          </a:xfrm>
          <a:custGeom>
            <a:avLst/>
            <a:gdLst/>
            <a:ahLst/>
            <a:cxnLst>
              <a:cxn ang="0">
                <a:pos x="864" y="192"/>
              </a:cxn>
              <a:cxn ang="0">
                <a:pos x="768" y="288"/>
              </a:cxn>
              <a:cxn ang="0">
                <a:pos x="624" y="336"/>
              </a:cxn>
              <a:cxn ang="0">
                <a:pos x="336" y="336"/>
              </a:cxn>
              <a:cxn ang="0">
                <a:pos x="144" y="288"/>
              </a:cxn>
              <a:cxn ang="0">
                <a:pos x="48" y="144"/>
              </a:cxn>
              <a:cxn ang="0">
                <a:pos x="0" y="0"/>
              </a:cxn>
            </a:cxnLst>
            <a:rect l="0" t="0" r="r" b="b"/>
            <a:pathLst>
              <a:path w="864" h="344">
                <a:moveTo>
                  <a:pt x="864" y="192"/>
                </a:moveTo>
                <a:cubicBezTo>
                  <a:pt x="836" y="228"/>
                  <a:pt x="808" y="264"/>
                  <a:pt x="768" y="288"/>
                </a:cubicBezTo>
                <a:cubicBezTo>
                  <a:pt x="728" y="312"/>
                  <a:pt x="696" y="328"/>
                  <a:pt x="624" y="336"/>
                </a:cubicBezTo>
                <a:cubicBezTo>
                  <a:pt x="552" y="344"/>
                  <a:pt x="416" y="344"/>
                  <a:pt x="336" y="336"/>
                </a:cubicBezTo>
                <a:cubicBezTo>
                  <a:pt x="256" y="328"/>
                  <a:pt x="192" y="320"/>
                  <a:pt x="144" y="288"/>
                </a:cubicBezTo>
                <a:cubicBezTo>
                  <a:pt x="96" y="256"/>
                  <a:pt x="72" y="192"/>
                  <a:pt x="48" y="144"/>
                </a:cubicBezTo>
                <a:cubicBezTo>
                  <a:pt x="24" y="96"/>
                  <a:pt x="12" y="48"/>
                  <a:pt x="0" y="0"/>
                </a:cubicBezTo>
              </a:path>
            </a:pathLst>
          </a:custGeom>
          <a:noFill/>
          <a:ln w="114300">
            <a:solidFill>
              <a:srgbClr val="66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89" name="Line 65"/>
          <p:cNvSpPr>
            <a:spLocks noChangeShapeType="1"/>
          </p:cNvSpPr>
          <p:nvPr/>
        </p:nvSpPr>
        <p:spPr bwMode="auto">
          <a:xfrm flipH="1">
            <a:off x="6477000" y="3657600"/>
            <a:ext cx="800100" cy="17526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90" name="Line 66"/>
          <p:cNvSpPr>
            <a:spLocks noChangeShapeType="1"/>
          </p:cNvSpPr>
          <p:nvPr/>
        </p:nvSpPr>
        <p:spPr bwMode="auto">
          <a:xfrm flipH="1">
            <a:off x="6172200" y="3505200"/>
            <a:ext cx="504825" cy="3048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5867400" y="3657600"/>
            <a:ext cx="503238" cy="360363"/>
            <a:chOff x="567" y="1026"/>
            <a:chExt cx="181" cy="136"/>
          </a:xfrm>
        </p:grpSpPr>
        <p:sp>
          <p:nvSpPr>
            <p:cNvPr id="26692" name="Line 68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93" name="Line 69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6694" name="Line 70"/>
          <p:cNvSpPr>
            <a:spLocks noChangeShapeType="1"/>
          </p:cNvSpPr>
          <p:nvPr/>
        </p:nvSpPr>
        <p:spPr bwMode="auto">
          <a:xfrm flipH="1">
            <a:off x="6629400" y="3657600"/>
            <a:ext cx="755650" cy="1600200"/>
          </a:xfrm>
          <a:prstGeom prst="line">
            <a:avLst/>
          </a:prstGeom>
          <a:noFill/>
          <a:ln w="1143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95" name="AutoShape 71"/>
          <p:cNvSpPr>
            <a:spLocks noChangeArrowheads="1"/>
          </p:cNvSpPr>
          <p:nvPr/>
        </p:nvSpPr>
        <p:spPr bwMode="auto">
          <a:xfrm>
            <a:off x="6019800" y="37338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8" name="Group 83"/>
          <p:cNvGrpSpPr>
            <a:grpSpLocks/>
          </p:cNvGrpSpPr>
          <p:nvPr/>
        </p:nvGrpSpPr>
        <p:grpSpPr bwMode="auto">
          <a:xfrm>
            <a:off x="3962400" y="838200"/>
            <a:ext cx="873125" cy="731838"/>
            <a:chOff x="3782" y="2152"/>
            <a:chExt cx="681" cy="461"/>
          </a:xfrm>
        </p:grpSpPr>
        <p:sp>
          <p:nvSpPr>
            <p:cNvPr id="26708" name="Oval 84"/>
            <p:cNvSpPr>
              <a:spLocks noChangeArrowheads="1"/>
            </p:cNvSpPr>
            <p:nvPr/>
          </p:nvSpPr>
          <p:spPr bwMode="auto">
            <a:xfrm rot="-213796">
              <a:off x="3850" y="2152"/>
              <a:ext cx="537" cy="385"/>
            </a:xfrm>
            <a:prstGeom prst="ellipse">
              <a:avLst/>
            </a:prstGeom>
            <a:noFill/>
            <a:ln w="1143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709" name="Rectangle 85"/>
            <p:cNvSpPr>
              <a:spLocks noChangeArrowheads="1"/>
            </p:cNvSpPr>
            <p:nvPr/>
          </p:nvSpPr>
          <p:spPr bwMode="auto">
            <a:xfrm rot="279408">
              <a:off x="3782" y="2288"/>
              <a:ext cx="681" cy="3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6710" name="Line 86"/>
          <p:cNvSpPr>
            <a:spLocks noChangeShapeType="1"/>
          </p:cNvSpPr>
          <p:nvPr/>
        </p:nvSpPr>
        <p:spPr bwMode="auto">
          <a:xfrm flipH="1">
            <a:off x="2971800" y="1066800"/>
            <a:ext cx="1790700" cy="4267200"/>
          </a:xfrm>
          <a:prstGeom prst="line">
            <a:avLst/>
          </a:prstGeom>
          <a:noFill/>
          <a:ln w="1174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711" name="Line 87"/>
          <p:cNvSpPr>
            <a:spLocks noChangeShapeType="1"/>
          </p:cNvSpPr>
          <p:nvPr/>
        </p:nvSpPr>
        <p:spPr bwMode="auto">
          <a:xfrm flipH="1">
            <a:off x="2971800" y="990600"/>
            <a:ext cx="1143000" cy="8890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52" name="Line 28"/>
          <p:cNvSpPr>
            <a:spLocks noChangeShapeType="1"/>
          </p:cNvSpPr>
          <p:nvPr/>
        </p:nvSpPr>
        <p:spPr bwMode="auto">
          <a:xfrm flipH="1">
            <a:off x="3124200" y="1066800"/>
            <a:ext cx="1752600" cy="4191000"/>
          </a:xfrm>
          <a:prstGeom prst="line">
            <a:avLst/>
          </a:prstGeom>
          <a:noFill/>
          <a:ln w="11747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717" name="Rectangle 93"/>
          <p:cNvSpPr>
            <a:spLocks noChangeArrowheads="1"/>
          </p:cNvSpPr>
          <p:nvPr/>
        </p:nvSpPr>
        <p:spPr bwMode="auto">
          <a:xfrm>
            <a:off x="1219200" y="4495800"/>
            <a:ext cx="533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718" name="Line 94"/>
          <p:cNvSpPr>
            <a:spLocks noChangeShapeType="1"/>
          </p:cNvSpPr>
          <p:nvPr/>
        </p:nvSpPr>
        <p:spPr bwMode="auto">
          <a:xfrm flipV="1">
            <a:off x="2514600" y="1905000"/>
            <a:ext cx="685800" cy="17463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9" name="Group 88"/>
          <p:cNvGrpSpPr>
            <a:grpSpLocks/>
          </p:cNvGrpSpPr>
          <p:nvPr/>
        </p:nvGrpSpPr>
        <p:grpSpPr bwMode="auto">
          <a:xfrm>
            <a:off x="1447800" y="4724400"/>
            <a:ext cx="503238" cy="360363"/>
            <a:chOff x="567" y="1026"/>
            <a:chExt cx="181" cy="136"/>
          </a:xfrm>
        </p:grpSpPr>
        <p:sp>
          <p:nvSpPr>
            <p:cNvPr id="26713" name="Line 89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14" name="Line 90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Group 95"/>
          <p:cNvGrpSpPr>
            <a:grpSpLocks/>
          </p:cNvGrpSpPr>
          <p:nvPr/>
        </p:nvGrpSpPr>
        <p:grpSpPr bwMode="auto">
          <a:xfrm>
            <a:off x="5181600" y="4876800"/>
            <a:ext cx="503238" cy="360363"/>
            <a:chOff x="567" y="1026"/>
            <a:chExt cx="181" cy="136"/>
          </a:xfrm>
        </p:grpSpPr>
        <p:sp>
          <p:nvSpPr>
            <p:cNvPr id="26720" name="Line 96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21" name="Line 97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6626" name="Line 2"/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1" name="Group 98"/>
          <p:cNvGrpSpPr>
            <a:grpSpLocks/>
          </p:cNvGrpSpPr>
          <p:nvPr/>
        </p:nvGrpSpPr>
        <p:grpSpPr bwMode="auto">
          <a:xfrm>
            <a:off x="3886200" y="762000"/>
            <a:ext cx="431800" cy="360363"/>
            <a:chOff x="567" y="1026"/>
            <a:chExt cx="181" cy="136"/>
          </a:xfrm>
        </p:grpSpPr>
        <p:sp>
          <p:nvSpPr>
            <p:cNvPr id="26723" name="Line 99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24" name="Line 100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6725" name="Picture 101" descr="1-32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2971800"/>
            <a:ext cx="666750" cy="752475"/>
          </a:xfrm>
          <a:prstGeom prst="rect">
            <a:avLst/>
          </a:prstGeom>
          <a:noFill/>
        </p:spPr>
      </p:pic>
      <p:pic>
        <p:nvPicPr>
          <p:cNvPr id="26726" name="Picture 102" descr="3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5410200"/>
            <a:ext cx="457200" cy="261938"/>
          </a:xfrm>
          <a:prstGeom prst="rect">
            <a:avLst/>
          </a:prstGeom>
          <a:noFill/>
        </p:spPr>
      </p:pic>
      <p:pic>
        <p:nvPicPr>
          <p:cNvPr id="26727" name="Picture 103" descr="3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5486400"/>
            <a:ext cx="457200" cy="258763"/>
          </a:xfrm>
          <a:prstGeom prst="rect">
            <a:avLst/>
          </a:prstGeom>
          <a:noFill/>
        </p:spPr>
      </p:pic>
      <p:sp>
        <p:nvSpPr>
          <p:cNvPr id="26716" name="AutoShape 92"/>
          <p:cNvSpPr>
            <a:spLocks noChangeArrowheads="1"/>
          </p:cNvSpPr>
          <p:nvPr/>
        </p:nvSpPr>
        <p:spPr bwMode="auto">
          <a:xfrm>
            <a:off x="2819400" y="18288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728" name="Text Box 104"/>
          <p:cNvSpPr txBox="1">
            <a:spLocks noChangeArrowheads="1"/>
          </p:cNvSpPr>
          <p:nvPr/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00" i="1"/>
              <a:t>Марабаева Л.А</a:t>
            </a:r>
            <a:r>
              <a:rPr lang="ru-RU" sz="800" i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6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6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6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6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6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6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6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26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26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26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26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26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8" grpId="0" animBg="1"/>
      <p:bldP spid="26644" grpId="0" animBg="1"/>
      <p:bldP spid="26649" grpId="0" animBg="1"/>
      <p:bldP spid="26653" grpId="0" animBg="1"/>
      <p:bldP spid="26654" grpId="0" animBg="1"/>
      <p:bldP spid="26655" grpId="0" animBg="1"/>
      <p:bldP spid="26656" grpId="0" animBg="1"/>
      <p:bldP spid="26660" grpId="0" animBg="1"/>
      <p:bldP spid="26683" grpId="0" animBg="1"/>
      <p:bldP spid="26684" grpId="0" animBg="1"/>
      <p:bldP spid="26689" grpId="0" animBg="1"/>
      <p:bldP spid="26690" grpId="0" animBg="1"/>
      <p:bldP spid="26694" grpId="0" animBg="1"/>
      <p:bldP spid="26695" grpId="0" animBg="1"/>
      <p:bldP spid="26710" grpId="0" animBg="1"/>
      <p:bldP spid="26711" grpId="0" animBg="1"/>
      <p:bldP spid="26652" grpId="0" animBg="1"/>
      <p:bldP spid="26718" grpId="0" animBg="1"/>
      <p:bldP spid="267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Line 2"/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51" name="Line 3"/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7658" name="Picture 10" descr="D:\Буквы\img04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685" t="23680" r="23685" b="23680"/>
          <a:stretch>
            <a:fillRect/>
          </a:stretch>
        </p:blipFill>
        <p:spPr bwMode="auto">
          <a:xfrm>
            <a:off x="7239000" y="304800"/>
            <a:ext cx="1905000" cy="1385888"/>
          </a:xfrm>
          <a:prstGeom prst="rect">
            <a:avLst/>
          </a:prstGeom>
          <a:noFill/>
        </p:spPr>
      </p:pic>
      <p:sp>
        <p:nvSpPr>
          <p:cNvPr id="27659" name="Line 11"/>
          <p:cNvSpPr>
            <a:spLocks noChangeShapeType="1"/>
          </p:cNvSpPr>
          <p:nvPr/>
        </p:nvSpPr>
        <p:spPr bwMode="auto">
          <a:xfrm flipV="1">
            <a:off x="6992938" y="3429000"/>
            <a:ext cx="431800" cy="1008063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60" name="Oval 12"/>
          <p:cNvSpPr>
            <a:spLocks noChangeArrowheads="1"/>
          </p:cNvSpPr>
          <p:nvPr/>
        </p:nvSpPr>
        <p:spPr bwMode="auto">
          <a:xfrm rot="1937574">
            <a:off x="6777038" y="4652963"/>
            <a:ext cx="581025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61" name="Oval 13"/>
          <p:cNvSpPr>
            <a:spLocks noChangeArrowheads="1"/>
          </p:cNvSpPr>
          <p:nvPr/>
        </p:nvSpPr>
        <p:spPr bwMode="auto">
          <a:xfrm rot="1937574">
            <a:off x="5638800" y="4648200"/>
            <a:ext cx="58102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 rot="12019435" flipV="1">
            <a:off x="6572250" y="4583113"/>
            <a:ext cx="1152525" cy="719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 rot="12019435" flipV="1">
            <a:off x="5407025" y="4584700"/>
            <a:ext cx="1076325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 flipH="1">
            <a:off x="7137400" y="4953000"/>
            <a:ext cx="582613" cy="492125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 flipH="1">
            <a:off x="5562600" y="3429000"/>
            <a:ext cx="792163" cy="1871663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66" name="Line 18"/>
          <p:cNvSpPr>
            <a:spLocks noChangeShapeType="1"/>
          </p:cNvSpPr>
          <p:nvPr/>
        </p:nvSpPr>
        <p:spPr bwMode="auto">
          <a:xfrm flipH="1">
            <a:off x="6705600" y="3429000"/>
            <a:ext cx="792163" cy="1871663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68" name="AutoShape 20"/>
          <p:cNvSpPr>
            <a:spLocks noChangeArrowheads="1"/>
          </p:cNvSpPr>
          <p:nvPr/>
        </p:nvSpPr>
        <p:spPr bwMode="auto">
          <a:xfrm>
            <a:off x="6248400" y="33528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69" name="Line 21"/>
          <p:cNvSpPr>
            <a:spLocks noChangeShapeType="1"/>
          </p:cNvSpPr>
          <p:nvPr/>
        </p:nvSpPr>
        <p:spPr bwMode="auto">
          <a:xfrm flipV="1">
            <a:off x="3962400" y="1219200"/>
            <a:ext cx="914400" cy="22098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70" name="Oval 22"/>
          <p:cNvSpPr>
            <a:spLocks noChangeArrowheads="1"/>
          </p:cNvSpPr>
          <p:nvPr/>
        </p:nvSpPr>
        <p:spPr bwMode="auto">
          <a:xfrm rot="1937574">
            <a:off x="3328988" y="4718050"/>
            <a:ext cx="58102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71" name="Oval 23"/>
          <p:cNvSpPr>
            <a:spLocks noChangeArrowheads="1"/>
          </p:cNvSpPr>
          <p:nvPr/>
        </p:nvSpPr>
        <p:spPr bwMode="auto">
          <a:xfrm rot="1937574">
            <a:off x="1444625" y="4630738"/>
            <a:ext cx="581025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72" name="Rectangle 24"/>
          <p:cNvSpPr>
            <a:spLocks noChangeArrowheads="1"/>
          </p:cNvSpPr>
          <p:nvPr/>
        </p:nvSpPr>
        <p:spPr bwMode="auto">
          <a:xfrm rot="12019435" flipV="1">
            <a:off x="3124200" y="4648200"/>
            <a:ext cx="1152525" cy="719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73" name="Rectangle 25"/>
          <p:cNvSpPr>
            <a:spLocks noChangeArrowheads="1"/>
          </p:cNvSpPr>
          <p:nvPr/>
        </p:nvSpPr>
        <p:spPr bwMode="auto">
          <a:xfrm rot="12019435" flipV="1">
            <a:off x="1230313" y="4572000"/>
            <a:ext cx="1152525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74" name="Line 26"/>
          <p:cNvSpPr>
            <a:spLocks noChangeShapeType="1"/>
          </p:cNvSpPr>
          <p:nvPr/>
        </p:nvSpPr>
        <p:spPr bwMode="auto">
          <a:xfrm flipH="1">
            <a:off x="3689350" y="5029200"/>
            <a:ext cx="577850" cy="48101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75" name="Line 27"/>
          <p:cNvSpPr>
            <a:spLocks noChangeShapeType="1"/>
          </p:cNvSpPr>
          <p:nvPr/>
        </p:nvSpPr>
        <p:spPr bwMode="auto">
          <a:xfrm flipH="1">
            <a:off x="3257550" y="1219200"/>
            <a:ext cx="1695450" cy="414655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76" name="Line 28"/>
          <p:cNvSpPr>
            <a:spLocks noChangeShapeType="1"/>
          </p:cNvSpPr>
          <p:nvPr/>
        </p:nvSpPr>
        <p:spPr bwMode="auto">
          <a:xfrm flipH="1">
            <a:off x="1916113" y="3429000"/>
            <a:ext cx="2046287" cy="1927225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4648200" y="990600"/>
            <a:ext cx="503238" cy="360363"/>
            <a:chOff x="567" y="1026"/>
            <a:chExt cx="181" cy="136"/>
          </a:xfrm>
        </p:grpSpPr>
        <p:sp>
          <p:nvSpPr>
            <p:cNvPr id="27678" name="Line 30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679" name="Line 31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7680" name="Line 32"/>
          <p:cNvSpPr>
            <a:spLocks noChangeShapeType="1"/>
          </p:cNvSpPr>
          <p:nvPr/>
        </p:nvSpPr>
        <p:spPr bwMode="auto">
          <a:xfrm>
            <a:off x="1230313" y="17526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2220913" y="990600"/>
            <a:ext cx="873125" cy="731838"/>
            <a:chOff x="3782" y="2152"/>
            <a:chExt cx="681" cy="461"/>
          </a:xfrm>
        </p:grpSpPr>
        <p:sp>
          <p:nvSpPr>
            <p:cNvPr id="27682" name="Oval 34"/>
            <p:cNvSpPr>
              <a:spLocks noChangeArrowheads="1"/>
            </p:cNvSpPr>
            <p:nvPr/>
          </p:nvSpPr>
          <p:spPr bwMode="auto">
            <a:xfrm rot="-213796">
              <a:off x="3850" y="2152"/>
              <a:ext cx="537" cy="385"/>
            </a:xfrm>
            <a:prstGeom prst="ellipse">
              <a:avLst/>
            </a:prstGeom>
            <a:noFill/>
            <a:ln w="1143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83" name="Rectangle 35"/>
            <p:cNvSpPr>
              <a:spLocks noChangeArrowheads="1"/>
            </p:cNvSpPr>
            <p:nvPr/>
          </p:nvSpPr>
          <p:spPr bwMode="auto">
            <a:xfrm rot="279408">
              <a:off x="3782" y="2288"/>
              <a:ext cx="681" cy="3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7684" name="Line 36"/>
          <p:cNvSpPr>
            <a:spLocks noChangeShapeType="1"/>
          </p:cNvSpPr>
          <p:nvPr/>
        </p:nvSpPr>
        <p:spPr bwMode="auto">
          <a:xfrm flipH="1">
            <a:off x="1763713" y="1062038"/>
            <a:ext cx="673100" cy="614362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85" name="AutoShape 37"/>
          <p:cNvSpPr>
            <a:spLocks noChangeArrowheads="1"/>
          </p:cNvSpPr>
          <p:nvPr/>
        </p:nvSpPr>
        <p:spPr bwMode="auto">
          <a:xfrm>
            <a:off x="1611313" y="16002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86" name="Line 38"/>
          <p:cNvSpPr>
            <a:spLocks noChangeShapeType="1"/>
          </p:cNvSpPr>
          <p:nvPr/>
        </p:nvSpPr>
        <p:spPr bwMode="auto">
          <a:xfrm flipH="1">
            <a:off x="1371600" y="1219200"/>
            <a:ext cx="1611313" cy="4059238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6705600" y="6172200"/>
            <a:ext cx="457200" cy="381000"/>
            <a:chOff x="567" y="2931"/>
            <a:chExt cx="726" cy="544"/>
          </a:xfrm>
        </p:grpSpPr>
        <p:sp>
          <p:nvSpPr>
            <p:cNvPr id="27690" name="Oval 42"/>
            <p:cNvSpPr>
              <a:spLocks noChangeArrowheads="1"/>
            </p:cNvSpPr>
            <p:nvPr/>
          </p:nvSpPr>
          <p:spPr bwMode="auto">
            <a:xfrm rot="1872103">
              <a:off x="567" y="2976"/>
              <a:ext cx="577" cy="499"/>
            </a:xfrm>
            <a:prstGeom prst="ellipse">
              <a:avLst/>
            </a:prstGeom>
            <a:noFill/>
            <a:ln w="1270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91" name="Rectangle 43"/>
            <p:cNvSpPr>
              <a:spLocks noChangeArrowheads="1"/>
            </p:cNvSpPr>
            <p:nvPr/>
          </p:nvSpPr>
          <p:spPr bwMode="auto">
            <a:xfrm rot="1471967">
              <a:off x="567" y="2931"/>
              <a:ext cx="726" cy="3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7694" name="Picture 46" descr="3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4713" y="5105400"/>
            <a:ext cx="647700" cy="366713"/>
          </a:xfrm>
          <a:prstGeom prst="rect">
            <a:avLst/>
          </a:prstGeom>
          <a:noFill/>
        </p:spPr>
      </p:pic>
      <p:sp>
        <p:nvSpPr>
          <p:cNvPr id="27700" name="Rectangle 52"/>
          <p:cNvSpPr>
            <a:spLocks noChangeArrowheads="1"/>
          </p:cNvSpPr>
          <p:nvPr/>
        </p:nvSpPr>
        <p:spPr bwMode="auto">
          <a:xfrm>
            <a:off x="6629400" y="6096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93" name="Line 45"/>
          <p:cNvSpPr>
            <a:spLocks noChangeShapeType="1"/>
          </p:cNvSpPr>
          <p:nvPr/>
        </p:nvSpPr>
        <p:spPr bwMode="auto">
          <a:xfrm flipH="1">
            <a:off x="7086600" y="4953000"/>
            <a:ext cx="609600" cy="15240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98" name="Line 50"/>
          <p:cNvSpPr>
            <a:spLocks noChangeShapeType="1"/>
          </p:cNvSpPr>
          <p:nvPr/>
        </p:nvSpPr>
        <p:spPr bwMode="auto">
          <a:xfrm flipV="1">
            <a:off x="6705600" y="6019800"/>
            <a:ext cx="152400" cy="3810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95" name="Line 47"/>
          <p:cNvSpPr>
            <a:spLocks noChangeShapeType="1"/>
          </p:cNvSpPr>
          <p:nvPr/>
        </p:nvSpPr>
        <p:spPr bwMode="auto">
          <a:xfrm flipH="1">
            <a:off x="6858000" y="4419600"/>
            <a:ext cx="1905000" cy="16002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3200400" y="6248400"/>
            <a:ext cx="533400" cy="381000"/>
            <a:chOff x="567" y="2931"/>
            <a:chExt cx="726" cy="544"/>
          </a:xfrm>
        </p:grpSpPr>
        <p:sp>
          <p:nvSpPr>
            <p:cNvPr id="27705" name="Oval 57"/>
            <p:cNvSpPr>
              <a:spLocks noChangeArrowheads="1"/>
            </p:cNvSpPr>
            <p:nvPr/>
          </p:nvSpPr>
          <p:spPr bwMode="auto">
            <a:xfrm rot="1872103">
              <a:off x="567" y="2976"/>
              <a:ext cx="577" cy="499"/>
            </a:xfrm>
            <a:prstGeom prst="ellipse">
              <a:avLst/>
            </a:prstGeom>
            <a:noFill/>
            <a:ln w="1270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706" name="Rectangle 58"/>
            <p:cNvSpPr>
              <a:spLocks noChangeArrowheads="1"/>
            </p:cNvSpPr>
            <p:nvPr/>
          </p:nvSpPr>
          <p:spPr bwMode="auto">
            <a:xfrm rot="1471967">
              <a:off x="567" y="2931"/>
              <a:ext cx="726" cy="3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7707" name="Rectangle 59"/>
          <p:cNvSpPr>
            <a:spLocks noChangeArrowheads="1"/>
          </p:cNvSpPr>
          <p:nvPr/>
        </p:nvSpPr>
        <p:spPr bwMode="auto">
          <a:xfrm>
            <a:off x="3352800" y="61722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708" name="Line 60"/>
          <p:cNvSpPr>
            <a:spLocks noChangeShapeType="1"/>
          </p:cNvSpPr>
          <p:nvPr/>
        </p:nvSpPr>
        <p:spPr bwMode="auto">
          <a:xfrm flipH="1">
            <a:off x="3581400" y="5029200"/>
            <a:ext cx="636588" cy="15240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709" name="Line 61"/>
          <p:cNvSpPr>
            <a:spLocks noChangeShapeType="1"/>
          </p:cNvSpPr>
          <p:nvPr/>
        </p:nvSpPr>
        <p:spPr bwMode="auto">
          <a:xfrm flipV="1">
            <a:off x="3200400" y="6172200"/>
            <a:ext cx="103188" cy="2286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710" name="Line 62"/>
          <p:cNvSpPr>
            <a:spLocks noChangeShapeType="1"/>
          </p:cNvSpPr>
          <p:nvPr/>
        </p:nvSpPr>
        <p:spPr bwMode="auto">
          <a:xfrm flipH="1">
            <a:off x="3303588" y="4495800"/>
            <a:ext cx="1981200" cy="16764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6" name="Group 63"/>
          <p:cNvGrpSpPr>
            <a:grpSpLocks/>
          </p:cNvGrpSpPr>
          <p:nvPr/>
        </p:nvGrpSpPr>
        <p:grpSpPr bwMode="auto">
          <a:xfrm>
            <a:off x="3962400" y="4800600"/>
            <a:ext cx="503238" cy="360363"/>
            <a:chOff x="567" y="1026"/>
            <a:chExt cx="181" cy="136"/>
          </a:xfrm>
        </p:grpSpPr>
        <p:sp>
          <p:nvSpPr>
            <p:cNvPr id="27712" name="Line 64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13" name="Line 65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66"/>
          <p:cNvGrpSpPr>
            <a:grpSpLocks/>
          </p:cNvGrpSpPr>
          <p:nvPr/>
        </p:nvGrpSpPr>
        <p:grpSpPr bwMode="auto">
          <a:xfrm>
            <a:off x="7391400" y="4800600"/>
            <a:ext cx="503238" cy="360363"/>
            <a:chOff x="567" y="1026"/>
            <a:chExt cx="181" cy="136"/>
          </a:xfrm>
        </p:grpSpPr>
        <p:sp>
          <p:nvSpPr>
            <p:cNvPr id="27715" name="Line 67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16" name="Line 68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7717" name="Picture 69" descr="3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5486400"/>
            <a:ext cx="647700" cy="366713"/>
          </a:xfrm>
          <a:prstGeom prst="rect">
            <a:avLst/>
          </a:prstGeom>
          <a:noFill/>
        </p:spPr>
      </p:pic>
      <p:pic>
        <p:nvPicPr>
          <p:cNvPr id="27718" name="Picture 70" descr="3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5181600"/>
            <a:ext cx="647700" cy="366713"/>
          </a:xfrm>
          <a:prstGeom prst="rect">
            <a:avLst/>
          </a:prstGeom>
          <a:noFill/>
        </p:spPr>
      </p:pic>
      <p:pic>
        <p:nvPicPr>
          <p:cNvPr id="27719" name="Picture 71" descr="3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5334000"/>
            <a:ext cx="647700" cy="366713"/>
          </a:xfrm>
          <a:prstGeom prst="rect">
            <a:avLst/>
          </a:prstGeom>
          <a:noFill/>
        </p:spPr>
      </p:pic>
      <p:sp>
        <p:nvSpPr>
          <p:cNvPr id="27656" name="Line 8"/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67" name="Line 19"/>
          <p:cNvSpPr>
            <a:spLocks noChangeShapeType="1"/>
          </p:cNvSpPr>
          <p:nvPr/>
        </p:nvSpPr>
        <p:spPr bwMode="auto">
          <a:xfrm flipH="1">
            <a:off x="6096000" y="4419600"/>
            <a:ext cx="969963" cy="9144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8" name="Group 72"/>
          <p:cNvGrpSpPr>
            <a:grpSpLocks/>
          </p:cNvGrpSpPr>
          <p:nvPr/>
        </p:nvGrpSpPr>
        <p:grpSpPr bwMode="auto">
          <a:xfrm>
            <a:off x="2144713" y="838200"/>
            <a:ext cx="503237" cy="360363"/>
            <a:chOff x="567" y="1026"/>
            <a:chExt cx="181" cy="136"/>
          </a:xfrm>
        </p:grpSpPr>
        <p:sp>
          <p:nvSpPr>
            <p:cNvPr id="27721" name="Line 73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22" name="Line 74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Group 75"/>
          <p:cNvGrpSpPr>
            <a:grpSpLocks/>
          </p:cNvGrpSpPr>
          <p:nvPr/>
        </p:nvGrpSpPr>
        <p:grpSpPr bwMode="auto">
          <a:xfrm>
            <a:off x="3429000" y="6477000"/>
            <a:ext cx="381000" cy="228600"/>
            <a:chOff x="567" y="1026"/>
            <a:chExt cx="181" cy="136"/>
          </a:xfrm>
        </p:grpSpPr>
        <p:sp>
          <p:nvSpPr>
            <p:cNvPr id="27724" name="Line 76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25" name="Line 77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Group 78"/>
          <p:cNvGrpSpPr>
            <a:grpSpLocks/>
          </p:cNvGrpSpPr>
          <p:nvPr/>
        </p:nvGrpSpPr>
        <p:grpSpPr bwMode="auto">
          <a:xfrm>
            <a:off x="6934200" y="6324600"/>
            <a:ext cx="381000" cy="284163"/>
            <a:chOff x="567" y="1026"/>
            <a:chExt cx="181" cy="136"/>
          </a:xfrm>
        </p:grpSpPr>
        <p:sp>
          <p:nvSpPr>
            <p:cNvPr id="27727" name="Line 79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28" name="Line 80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7729" name="Text Box 81"/>
          <p:cNvSpPr txBox="1">
            <a:spLocks noChangeArrowheads="1"/>
          </p:cNvSpPr>
          <p:nvPr/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00" i="1"/>
              <a:t>Марабаева Л.А</a:t>
            </a:r>
            <a:r>
              <a:rPr lang="ru-RU" sz="800" i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7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7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7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7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7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7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7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27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2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27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27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27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9" grpId="0" animBg="1"/>
      <p:bldP spid="27660" grpId="0" animBg="1"/>
      <p:bldP spid="27661" grpId="0" animBg="1"/>
      <p:bldP spid="27664" grpId="0" animBg="1"/>
      <p:bldP spid="27665" grpId="0" animBg="1"/>
      <p:bldP spid="27666" grpId="0" animBg="1"/>
      <p:bldP spid="27668" grpId="0" animBg="1"/>
      <p:bldP spid="27669" grpId="0" animBg="1"/>
      <p:bldP spid="27670" grpId="0" animBg="1"/>
      <p:bldP spid="27671" grpId="0" animBg="1"/>
      <p:bldP spid="27674" grpId="0" animBg="1"/>
      <p:bldP spid="27675" grpId="0" animBg="1"/>
      <p:bldP spid="27676" grpId="0" animBg="1"/>
      <p:bldP spid="27680" grpId="0" animBg="1"/>
      <p:bldP spid="27684" grpId="0" animBg="1"/>
      <p:bldP spid="27685" grpId="0" animBg="1"/>
      <p:bldP spid="27686" grpId="0" animBg="1"/>
      <p:bldP spid="27693" grpId="0" animBg="1"/>
      <p:bldP spid="27698" grpId="0" animBg="1"/>
      <p:bldP spid="27695" grpId="0" animBg="1"/>
      <p:bldP spid="27708" grpId="0" animBg="1"/>
      <p:bldP spid="27709" grpId="0" animBg="1"/>
      <p:bldP spid="27710" grpId="0" animBg="1"/>
      <p:bldP spid="2766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Line 3"/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8682" name="Picture 10" descr="D:\Буквы\img03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272" t="21199" r="21213" b="27281"/>
          <a:stretch>
            <a:fillRect/>
          </a:stretch>
        </p:blipFill>
        <p:spPr bwMode="auto">
          <a:xfrm>
            <a:off x="6629400" y="609600"/>
            <a:ext cx="2514600" cy="1827213"/>
          </a:xfrm>
          <a:prstGeom prst="rect">
            <a:avLst/>
          </a:prstGeom>
          <a:noFill/>
        </p:spPr>
      </p:pic>
      <p:sp>
        <p:nvSpPr>
          <p:cNvPr id="28683" name="Oval 11"/>
          <p:cNvSpPr>
            <a:spLocks noChangeArrowheads="1"/>
          </p:cNvSpPr>
          <p:nvPr/>
        </p:nvSpPr>
        <p:spPr bwMode="auto">
          <a:xfrm rot="1937574">
            <a:off x="2816225" y="2486025"/>
            <a:ext cx="75247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 rot="12019435" flipV="1">
            <a:off x="2617788" y="2384425"/>
            <a:ext cx="1152525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 flipV="1">
            <a:off x="4191000" y="1371600"/>
            <a:ext cx="533400" cy="12192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 flipH="1">
            <a:off x="3429000" y="2590800"/>
            <a:ext cx="762000" cy="66675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590800" y="1371600"/>
            <a:ext cx="873125" cy="731838"/>
            <a:chOff x="3782" y="2152"/>
            <a:chExt cx="681" cy="461"/>
          </a:xfrm>
        </p:grpSpPr>
        <p:sp>
          <p:nvSpPr>
            <p:cNvPr id="28688" name="Oval 16"/>
            <p:cNvSpPr>
              <a:spLocks noChangeArrowheads="1"/>
            </p:cNvSpPr>
            <p:nvPr/>
          </p:nvSpPr>
          <p:spPr bwMode="auto">
            <a:xfrm rot="-213796">
              <a:off x="3850" y="2152"/>
              <a:ext cx="537" cy="385"/>
            </a:xfrm>
            <a:prstGeom prst="ellipse">
              <a:avLst/>
            </a:prstGeom>
            <a:noFill/>
            <a:ln w="1143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89" name="Rectangle 17"/>
            <p:cNvSpPr>
              <a:spLocks noChangeArrowheads="1"/>
            </p:cNvSpPr>
            <p:nvPr/>
          </p:nvSpPr>
          <p:spPr bwMode="auto">
            <a:xfrm rot="279408">
              <a:off x="3782" y="2288"/>
              <a:ext cx="681" cy="3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8690" name="Line 18"/>
          <p:cNvSpPr>
            <a:spLocks noChangeShapeType="1"/>
          </p:cNvSpPr>
          <p:nvPr/>
        </p:nvSpPr>
        <p:spPr bwMode="auto">
          <a:xfrm flipH="1">
            <a:off x="2057400" y="1443038"/>
            <a:ext cx="749300" cy="690562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91" name="AutoShape 19"/>
          <p:cNvSpPr>
            <a:spLocks noChangeArrowheads="1"/>
          </p:cNvSpPr>
          <p:nvPr/>
        </p:nvSpPr>
        <p:spPr bwMode="auto">
          <a:xfrm>
            <a:off x="1905000" y="20574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 flipH="1">
            <a:off x="2743200" y="1524000"/>
            <a:ext cx="609600" cy="1490663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98" name="Line 26"/>
          <p:cNvSpPr>
            <a:spLocks noChangeShapeType="1"/>
          </p:cNvSpPr>
          <p:nvPr/>
        </p:nvSpPr>
        <p:spPr bwMode="auto">
          <a:xfrm>
            <a:off x="1524000" y="22098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704" name="Oval 32"/>
          <p:cNvSpPr>
            <a:spLocks noChangeArrowheads="1"/>
          </p:cNvSpPr>
          <p:nvPr/>
        </p:nvSpPr>
        <p:spPr bwMode="auto">
          <a:xfrm rot="1937574">
            <a:off x="6324600" y="4648200"/>
            <a:ext cx="58102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705" name="Rectangle 33"/>
          <p:cNvSpPr>
            <a:spLocks noChangeArrowheads="1"/>
          </p:cNvSpPr>
          <p:nvPr/>
        </p:nvSpPr>
        <p:spPr bwMode="auto">
          <a:xfrm rot="12019435" flipV="1">
            <a:off x="6167438" y="4583113"/>
            <a:ext cx="1152525" cy="719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706" name="Line 34"/>
          <p:cNvSpPr>
            <a:spLocks noChangeShapeType="1"/>
          </p:cNvSpPr>
          <p:nvPr/>
        </p:nvSpPr>
        <p:spPr bwMode="auto">
          <a:xfrm flipH="1">
            <a:off x="6732588" y="4437063"/>
            <a:ext cx="1079500" cy="1008062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709" name="Oval 37"/>
          <p:cNvSpPr>
            <a:spLocks noChangeArrowheads="1"/>
          </p:cNvSpPr>
          <p:nvPr/>
        </p:nvSpPr>
        <p:spPr bwMode="auto">
          <a:xfrm rot="1937574">
            <a:off x="3276600" y="4648200"/>
            <a:ext cx="581025" cy="914400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710" name="Rectangle 38"/>
          <p:cNvSpPr>
            <a:spLocks noChangeArrowheads="1"/>
          </p:cNvSpPr>
          <p:nvPr/>
        </p:nvSpPr>
        <p:spPr bwMode="auto">
          <a:xfrm rot="12019435" flipV="1">
            <a:off x="3124200" y="4572000"/>
            <a:ext cx="1152525" cy="719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711" name="Line 39"/>
          <p:cNvSpPr>
            <a:spLocks noChangeShapeType="1"/>
          </p:cNvSpPr>
          <p:nvPr/>
        </p:nvSpPr>
        <p:spPr bwMode="auto">
          <a:xfrm flipH="1">
            <a:off x="3657600" y="4419600"/>
            <a:ext cx="1079500" cy="100806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93" name="Line 21"/>
          <p:cNvSpPr>
            <a:spLocks noChangeShapeType="1"/>
          </p:cNvSpPr>
          <p:nvPr/>
        </p:nvSpPr>
        <p:spPr bwMode="auto">
          <a:xfrm flipH="1">
            <a:off x="3200400" y="1371600"/>
            <a:ext cx="1600200" cy="38100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74" name="Line 2"/>
          <p:cNvSpPr>
            <a:spLocks noChangeShapeType="1"/>
          </p:cNvSpPr>
          <p:nvPr/>
        </p:nvSpPr>
        <p:spPr bwMode="auto">
          <a:xfrm flipH="1">
            <a:off x="25908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3886200" y="2438400"/>
            <a:ext cx="503238" cy="358775"/>
            <a:chOff x="567" y="1026"/>
            <a:chExt cx="181" cy="136"/>
          </a:xfrm>
        </p:grpSpPr>
        <p:sp>
          <p:nvSpPr>
            <p:cNvPr id="28695" name="Line 23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696" name="Line 24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4495800" y="1219200"/>
            <a:ext cx="503238" cy="358775"/>
            <a:chOff x="567" y="1026"/>
            <a:chExt cx="181" cy="136"/>
          </a:xfrm>
        </p:grpSpPr>
        <p:sp>
          <p:nvSpPr>
            <p:cNvPr id="28700" name="Line 28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701" name="Line 29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8702" name="Picture 30" descr="3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048000"/>
            <a:ext cx="647700" cy="366713"/>
          </a:xfrm>
          <a:prstGeom prst="rect">
            <a:avLst/>
          </a:prstGeom>
          <a:noFill/>
        </p:spPr>
      </p:pic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2514600" y="1219200"/>
            <a:ext cx="503238" cy="358775"/>
            <a:chOff x="567" y="1026"/>
            <a:chExt cx="181" cy="136"/>
          </a:xfrm>
        </p:grpSpPr>
        <p:sp>
          <p:nvSpPr>
            <p:cNvPr id="28714" name="Line 42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715" name="Line 43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8716" name="Line 44"/>
          <p:cNvSpPr>
            <a:spLocks noChangeShapeType="1"/>
          </p:cNvSpPr>
          <p:nvPr/>
        </p:nvSpPr>
        <p:spPr bwMode="auto">
          <a:xfrm flipV="1">
            <a:off x="5715000" y="3429000"/>
            <a:ext cx="228600" cy="5334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5486400" y="3810000"/>
            <a:ext cx="503238" cy="358775"/>
            <a:chOff x="567" y="1026"/>
            <a:chExt cx="181" cy="136"/>
          </a:xfrm>
        </p:grpSpPr>
        <p:sp>
          <p:nvSpPr>
            <p:cNvPr id="28718" name="Line 46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719" name="Line 47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8720" name="AutoShape 48"/>
          <p:cNvSpPr>
            <a:spLocks noChangeArrowheads="1"/>
          </p:cNvSpPr>
          <p:nvPr/>
        </p:nvSpPr>
        <p:spPr bwMode="auto">
          <a:xfrm>
            <a:off x="5638800" y="38862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722" name="Freeform 50"/>
          <p:cNvSpPr>
            <a:spLocks/>
          </p:cNvSpPr>
          <p:nvPr/>
        </p:nvSpPr>
        <p:spPr bwMode="auto">
          <a:xfrm>
            <a:off x="5943600" y="3429000"/>
            <a:ext cx="1143000" cy="330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96"/>
              </a:cxn>
              <a:cxn ang="0">
                <a:pos x="144" y="192"/>
              </a:cxn>
              <a:cxn ang="0">
                <a:pos x="288" y="192"/>
              </a:cxn>
              <a:cxn ang="0">
                <a:pos x="480" y="144"/>
              </a:cxn>
              <a:cxn ang="0">
                <a:pos x="624" y="0"/>
              </a:cxn>
            </a:cxnLst>
            <a:rect l="0" t="0" r="r" b="b"/>
            <a:pathLst>
              <a:path w="624" h="208">
                <a:moveTo>
                  <a:pt x="0" y="0"/>
                </a:moveTo>
                <a:cubicBezTo>
                  <a:pt x="12" y="32"/>
                  <a:pt x="24" y="64"/>
                  <a:pt x="48" y="96"/>
                </a:cubicBezTo>
                <a:cubicBezTo>
                  <a:pt x="72" y="128"/>
                  <a:pt x="104" y="176"/>
                  <a:pt x="144" y="192"/>
                </a:cubicBezTo>
                <a:cubicBezTo>
                  <a:pt x="184" y="208"/>
                  <a:pt x="232" y="200"/>
                  <a:pt x="288" y="192"/>
                </a:cubicBezTo>
                <a:cubicBezTo>
                  <a:pt x="344" y="184"/>
                  <a:pt x="424" y="176"/>
                  <a:pt x="480" y="144"/>
                </a:cubicBezTo>
                <a:cubicBezTo>
                  <a:pt x="536" y="112"/>
                  <a:pt x="600" y="24"/>
                  <a:pt x="624" y="0"/>
                </a:cubicBezTo>
              </a:path>
            </a:pathLst>
          </a:custGeom>
          <a:noFill/>
          <a:ln w="107950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707" name="Line 35"/>
          <p:cNvSpPr>
            <a:spLocks noChangeShapeType="1"/>
          </p:cNvSpPr>
          <p:nvPr/>
        </p:nvSpPr>
        <p:spPr bwMode="auto">
          <a:xfrm flipH="1">
            <a:off x="6248400" y="3429000"/>
            <a:ext cx="792163" cy="1871663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723" name="Text Box 51"/>
          <p:cNvSpPr txBox="1">
            <a:spLocks noChangeArrowheads="1"/>
          </p:cNvSpPr>
          <p:nvPr/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00" i="1"/>
              <a:t>Марабаева Л.А</a:t>
            </a:r>
            <a:r>
              <a:rPr lang="ru-RU" sz="800" i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8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8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3" grpId="0" animBg="1"/>
      <p:bldP spid="28685" grpId="0" animBg="1"/>
      <p:bldP spid="28686" grpId="0" animBg="1"/>
      <p:bldP spid="28690" grpId="0" animBg="1"/>
      <p:bldP spid="28691" grpId="0" animBg="1"/>
      <p:bldP spid="28692" grpId="0" animBg="1"/>
      <p:bldP spid="28698" grpId="0" animBg="1"/>
      <p:bldP spid="28704" grpId="0" animBg="1"/>
      <p:bldP spid="28706" grpId="0" animBg="1"/>
      <p:bldP spid="28709" grpId="0" animBg="1"/>
      <p:bldP spid="28711" grpId="0" animBg="1"/>
      <p:bldP spid="28693" grpId="0" animBg="1"/>
      <p:bldP spid="28716" grpId="0" animBg="1"/>
      <p:bldP spid="28720" grpId="0" animBg="1"/>
      <p:bldP spid="28722" grpId="0" animBg="1"/>
      <p:bldP spid="2870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9706" name="Picture 10" descr="D:\Буквы\img03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580" t="16096" r="16129" b="22572"/>
          <a:stretch>
            <a:fillRect/>
          </a:stretch>
        </p:blipFill>
        <p:spPr bwMode="auto">
          <a:xfrm>
            <a:off x="7010400" y="304800"/>
            <a:ext cx="2133600" cy="1549400"/>
          </a:xfrm>
          <a:prstGeom prst="rect">
            <a:avLst/>
          </a:prstGeom>
          <a:noFill/>
        </p:spPr>
      </p:pic>
      <p:sp>
        <p:nvSpPr>
          <p:cNvPr id="29707" name="Line 11"/>
          <p:cNvSpPr>
            <a:spLocks noChangeShapeType="1"/>
          </p:cNvSpPr>
          <p:nvPr/>
        </p:nvSpPr>
        <p:spPr bwMode="auto">
          <a:xfrm flipV="1">
            <a:off x="6858000" y="3429000"/>
            <a:ext cx="431800" cy="1008063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08" name="Oval 12"/>
          <p:cNvSpPr>
            <a:spLocks noChangeArrowheads="1"/>
          </p:cNvSpPr>
          <p:nvPr/>
        </p:nvSpPr>
        <p:spPr bwMode="auto">
          <a:xfrm rot="1937574">
            <a:off x="6659563" y="4635500"/>
            <a:ext cx="58102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9" name="Oval 13"/>
          <p:cNvSpPr>
            <a:spLocks noChangeArrowheads="1"/>
          </p:cNvSpPr>
          <p:nvPr/>
        </p:nvSpPr>
        <p:spPr bwMode="auto">
          <a:xfrm rot="1937574">
            <a:off x="5548313" y="4630738"/>
            <a:ext cx="581025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 rot="12019435" flipV="1">
            <a:off x="6454775" y="4565650"/>
            <a:ext cx="1152525" cy="719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 rot="12019435" flipV="1">
            <a:off x="5334000" y="4572000"/>
            <a:ext cx="1152525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 flipH="1">
            <a:off x="5475288" y="3406775"/>
            <a:ext cx="792162" cy="1871663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 flipH="1">
            <a:off x="6588125" y="3411538"/>
            <a:ext cx="792163" cy="1871662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16" name="AutoShape 20"/>
          <p:cNvSpPr>
            <a:spLocks noChangeArrowheads="1"/>
          </p:cNvSpPr>
          <p:nvPr/>
        </p:nvSpPr>
        <p:spPr bwMode="auto">
          <a:xfrm>
            <a:off x="6122988" y="3335338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 flipV="1">
            <a:off x="2743200" y="1143000"/>
            <a:ext cx="933450" cy="22860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18" name="Oval 22"/>
          <p:cNvSpPr>
            <a:spLocks noChangeArrowheads="1"/>
          </p:cNvSpPr>
          <p:nvPr/>
        </p:nvSpPr>
        <p:spPr bwMode="auto">
          <a:xfrm rot="1937574">
            <a:off x="2128838" y="4641850"/>
            <a:ext cx="58102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19" name="Oval 23"/>
          <p:cNvSpPr>
            <a:spLocks noChangeArrowheads="1"/>
          </p:cNvSpPr>
          <p:nvPr/>
        </p:nvSpPr>
        <p:spPr bwMode="auto">
          <a:xfrm rot="1937574">
            <a:off x="606425" y="4630738"/>
            <a:ext cx="581025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 rot="12019435" flipV="1">
            <a:off x="1924050" y="4572000"/>
            <a:ext cx="1152525" cy="719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 rot="12019435" flipV="1">
            <a:off x="392113" y="4572000"/>
            <a:ext cx="1152525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23" name="Line 27"/>
          <p:cNvSpPr>
            <a:spLocks noChangeShapeType="1"/>
          </p:cNvSpPr>
          <p:nvPr/>
        </p:nvSpPr>
        <p:spPr bwMode="auto">
          <a:xfrm flipH="1">
            <a:off x="2057400" y="1143000"/>
            <a:ext cx="1695450" cy="414655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3429000" y="990600"/>
            <a:ext cx="503238" cy="360363"/>
            <a:chOff x="567" y="1026"/>
            <a:chExt cx="181" cy="136"/>
          </a:xfrm>
        </p:grpSpPr>
        <p:sp>
          <p:nvSpPr>
            <p:cNvPr id="29726" name="Line 30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727" name="Line 31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9728" name="Line 32"/>
          <p:cNvSpPr>
            <a:spLocks noChangeShapeType="1"/>
          </p:cNvSpPr>
          <p:nvPr/>
        </p:nvSpPr>
        <p:spPr bwMode="auto">
          <a:xfrm>
            <a:off x="533400" y="17526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1382713" y="990600"/>
            <a:ext cx="873125" cy="731838"/>
            <a:chOff x="3782" y="2152"/>
            <a:chExt cx="681" cy="461"/>
          </a:xfrm>
        </p:grpSpPr>
        <p:sp>
          <p:nvSpPr>
            <p:cNvPr id="29730" name="Oval 34"/>
            <p:cNvSpPr>
              <a:spLocks noChangeArrowheads="1"/>
            </p:cNvSpPr>
            <p:nvPr/>
          </p:nvSpPr>
          <p:spPr bwMode="auto">
            <a:xfrm rot="-213796">
              <a:off x="3850" y="2152"/>
              <a:ext cx="537" cy="385"/>
            </a:xfrm>
            <a:prstGeom prst="ellipse">
              <a:avLst/>
            </a:prstGeom>
            <a:noFill/>
            <a:ln w="1143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31" name="Rectangle 35"/>
            <p:cNvSpPr>
              <a:spLocks noChangeArrowheads="1"/>
            </p:cNvSpPr>
            <p:nvPr/>
          </p:nvSpPr>
          <p:spPr bwMode="auto">
            <a:xfrm rot="279408">
              <a:off x="3782" y="2288"/>
              <a:ext cx="681" cy="3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9732" name="Line 36"/>
          <p:cNvSpPr>
            <a:spLocks noChangeShapeType="1"/>
          </p:cNvSpPr>
          <p:nvPr/>
        </p:nvSpPr>
        <p:spPr bwMode="auto">
          <a:xfrm flipH="1">
            <a:off x="914400" y="1066800"/>
            <a:ext cx="673100" cy="61436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33" name="AutoShape 37"/>
          <p:cNvSpPr>
            <a:spLocks noChangeArrowheads="1"/>
          </p:cNvSpPr>
          <p:nvPr/>
        </p:nvSpPr>
        <p:spPr bwMode="auto">
          <a:xfrm>
            <a:off x="762000" y="16002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34" name="Line 38"/>
          <p:cNvSpPr>
            <a:spLocks noChangeShapeType="1"/>
          </p:cNvSpPr>
          <p:nvPr/>
        </p:nvSpPr>
        <p:spPr bwMode="auto">
          <a:xfrm flipH="1">
            <a:off x="533400" y="1219200"/>
            <a:ext cx="1611313" cy="4059238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1363663" y="914400"/>
            <a:ext cx="503237" cy="360363"/>
            <a:chOff x="567" y="1026"/>
            <a:chExt cx="181" cy="136"/>
          </a:xfrm>
        </p:grpSpPr>
        <p:sp>
          <p:nvSpPr>
            <p:cNvPr id="29736" name="Line 40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737" name="Line 41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9738" name="Line 42"/>
          <p:cNvSpPr>
            <a:spLocks noChangeShapeType="1"/>
          </p:cNvSpPr>
          <p:nvPr/>
        </p:nvSpPr>
        <p:spPr bwMode="auto">
          <a:xfrm flipV="1">
            <a:off x="4343400" y="1143000"/>
            <a:ext cx="933450" cy="22860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39" name="Oval 43"/>
          <p:cNvSpPr>
            <a:spLocks noChangeArrowheads="1"/>
          </p:cNvSpPr>
          <p:nvPr/>
        </p:nvSpPr>
        <p:spPr bwMode="auto">
          <a:xfrm rot="1937574">
            <a:off x="3729038" y="4641850"/>
            <a:ext cx="58102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5029200" y="914400"/>
            <a:ext cx="503238" cy="360363"/>
            <a:chOff x="567" y="1026"/>
            <a:chExt cx="181" cy="136"/>
          </a:xfrm>
        </p:grpSpPr>
        <p:sp>
          <p:nvSpPr>
            <p:cNvPr id="29743" name="Line 47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744" name="Line 48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9745" name="Rectangle 49"/>
          <p:cNvSpPr>
            <a:spLocks noChangeArrowheads="1"/>
          </p:cNvSpPr>
          <p:nvPr/>
        </p:nvSpPr>
        <p:spPr bwMode="auto">
          <a:xfrm rot="12019435" flipV="1">
            <a:off x="3657600" y="4572000"/>
            <a:ext cx="990600" cy="7667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41" name="Line 45"/>
          <p:cNvSpPr>
            <a:spLocks noChangeShapeType="1"/>
          </p:cNvSpPr>
          <p:nvPr/>
        </p:nvSpPr>
        <p:spPr bwMode="auto">
          <a:xfrm flipH="1">
            <a:off x="3657600" y="1143000"/>
            <a:ext cx="1695450" cy="414655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40" name="Line 44"/>
          <p:cNvSpPr>
            <a:spLocks noChangeShapeType="1"/>
          </p:cNvSpPr>
          <p:nvPr/>
        </p:nvSpPr>
        <p:spPr bwMode="auto">
          <a:xfrm flipH="1">
            <a:off x="4089400" y="4419600"/>
            <a:ext cx="1168400" cy="101441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24" name="Line 28"/>
          <p:cNvSpPr>
            <a:spLocks noChangeShapeType="1"/>
          </p:cNvSpPr>
          <p:nvPr/>
        </p:nvSpPr>
        <p:spPr bwMode="auto">
          <a:xfrm flipH="1">
            <a:off x="1066800" y="3429000"/>
            <a:ext cx="1676400" cy="19050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698" name="Line 2"/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22" name="Line 26"/>
          <p:cNvSpPr>
            <a:spLocks noChangeShapeType="1"/>
          </p:cNvSpPr>
          <p:nvPr/>
        </p:nvSpPr>
        <p:spPr bwMode="auto">
          <a:xfrm flipH="1">
            <a:off x="2489200" y="3429000"/>
            <a:ext cx="1854200" cy="200501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46" name="Line 50"/>
          <p:cNvSpPr>
            <a:spLocks noChangeShapeType="1"/>
          </p:cNvSpPr>
          <p:nvPr/>
        </p:nvSpPr>
        <p:spPr bwMode="auto">
          <a:xfrm flipV="1">
            <a:off x="7907338" y="3429000"/>
            <a:ext cx="431800" cy="1008063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47" name="Oval 51"/>
          <p:cNvSpPr>
            <a:spLocks noChangeArrowheads="1"/>
          </p:cNvSpPr>
          <p:nvPr/>
        </p:nvSpPr>
        <p:spPr bwMode="auto">
          <a:xfrm rot="1937574">
            <a:off x="7691438" y="4652963"/>
            <a:ext cx="581025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48" name="Rectangle 52"/>
          <p:cNvSpPr>
            <a:spLocks noChangeArrowheads="1"/>
          </p:cNvSpPr>
          <p:nvPr/>
        </p:nvSpPr>
        <p:spPr bwMode="auto">
          <a:xfrm rot="12019435" flipV="1">
            <a:off x="7486650" y="4583113"/>
            <a:ext cx="1152525" cy="719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50" name="Line 54"/>
          <p:cNvSpPr>
            <a:spLocks noChangeShapeType="1"/>
          </p:cNvSpPr>
          <p:nvPr/>
        </p:nvSpPr>
        <p:spPr bwMode="auto">
          <a:xfrm flipH="1">
            <a:off x="7620000" y="3429000"/>
            <a:ext cx="792163" cy="1871663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 flipH="1">
            <a:off x="5943600" y="4419600"/>
            <a:ext cx="1003300" cy="9906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51" name="Line 55"/>
          <p:cNvSpPr>
            <a:spLocks noChangeShapeType="1"/>
          </p:cNvSpPr>
          <p:nvPr/>
        </p:nvSpPr>
        <p:spPr bwMode="auto">
          <a:xfrm flipH="1">
            <a:off x="7086600" y="4419600"/>
            <a:ext cx="838200" cy="9906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52" name="Line 56"/>
          <p:cNvSpPr>
            <a:spLocks noChangeShapeType="1"/>
          </p:cNvSpPr>
          <p:nvPr/>
        </p:nvSpPr>
        <p:spPr bwMode="auto">
          <a:xfrm flipH="1">
            <a:off x="8153400" y="4419600"/>
            <a:ext cx="838200" cy="9906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699" name="Line 3"/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9753" name="Picture 57" descr="3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5105400"/>
            <a:ext cx="647700" cy="366713"/>
          </a:xfrm>
          <a:prstGeom prst="rect">
            <a:avLst/>
          </a:prstGeom>
          <a:noFill/>
        </p:spPr>
      </p:pic>
      <p:pic>
        <p:nvPicPr>
          <p:cNvPr id="29754" name="Picture 58" descr="3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5105400"/>
            <a:ext cx="647700" cy="366713"/>
          </a:xfrm>
          <a:prstGeom prst="rect">
            <a:avLst/>
          </a:prstGeom>
          <a:noFill/>
        </p:spPr>
      </p:pic>
      <p:pic>
        <p:nvPicPr>
          <p:cNvPr id="29755" name="Picture 59" descr="3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5181600"/>
            <a:ext cx="647700" cy="366713"/>
          </a:xfrm>
          <a:prstGeom prst="rect">
            <a:avLst/>
          </a:prstGeom>
          <a:noFill/>
        </p:spPr>
      </p:pic>
      <p:pic>
        <p:nvPicPr>
          <p:cNvPr id="29756" name="Picture 60" descr="3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5181600"/>
            <a:ext cx="647700" cy="366713"/>
          </a:xfrm>
          <a:prstGeom prst="rect">
            <a:avLst/>
          </a:prstGeom>
          <a:noFill/>
        </p:spPr>
      </p:pic>
      <p:sp>
        <p:nvSpPr>
          <p:cNvPr id="29757" name="Text Box 61"/>
          <p:cNvSpPr txBox="1">
            <a:spLocks noChangeArrowheads="1"/>
          </p:cNvSpPr>
          <p:nvPr/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00" i="1"/>
              <a:t>Марабаева Л.А</a:t>
            </a:r>
            <a:r>
              <a:rPr lang="ru-RU" sz="800" i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9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9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9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9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9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9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9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29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2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2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2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2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2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29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29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7" grpId="0" animBg="1"/>
      <p:bldP spid="29708" grpId="0" animBg="1"/>
      <p:bldP spid="29709" grpId="0" animBg="1"/>
      <p:bldP spid="29713" grpId="0" animBg="1"/>
      <p:bldP spid="29714" grpId="0" animBg="1"/>
      <p:bldP spid="29716" grpId="0" animBg="1"/>
      <p:bldP spid="29717" grpId="0" animBg="1"/>
      <p:bldP spid="29718" grpId="0" animBg="1"/>
      <p:bldP spid="29719" grpId="0" animBg="1"/>
      <p:bldP spid="29723" grpId="0" animBg="1"/>
      <p:bldP spid="29728" grpId="0" animBg="1"/>
      <p:bldP spid="29732" grpId="0" animBg="1"/>
      <p:bldP spid="29733" grpId="0" animBg="1"/>
      <p:bldP spid="29734" grpId="0" animBg="1"/>
      <p:bldP spid="29738" grpId="0" animBg="1"/>
      <p:bldP spid="29739" grpId="0" animBg="1"/>
      <p:bldP spid="29741" grpId="0" animBg="1"/>
      <p:bldP spid="29740" grpId="0" animBg="1"/>
      <p:bldP spid="29724" grpId="0" animBg="1"/>
      <p:bldP spid="29722" grpId="0" animBg="1"/>
      <p:bldP spid="29746" grpId="0" animBg="1"/>
      <p:bldP spid="29747" grpId="0" animBg="1"/>
      <p:bldP spid="29750" grpId="0" animBg="1"/>
      <p:bldP spid="29712" grpId="0" animBg="1"/>
      <p:bldP spid="29751" grpId="0" animBg="1"/>
      <p:bldP spid="297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6"/>
          <p:cNvGrpSpPr>
            <a:grpSpLocks/>
          </p:cNvGrpSpPr>
          <p:nvPr/>
        </p:nvGrpSpPr>
        <p:grpSpPr bwMode="auto">
          <a:xfrm>
            <a:off x="152400" y="381000"/>
            <a:ext cx="8991600" cy="6477000"/>
            <a:chOff x="96" y="240"/>
            <a:chExt cx="5664" cy="4080"/>
          </a:xfrm>
        </p:grpSpPr>
        <p:sp>
          <p:nvSpPr>
            <p:cNvPr id="44034" name="Line 2"/>
            <p:cNvSpPr>
              <a:spLocks noChangeShapeType="1"/>
            </p:cNvSpPr>
            <p:nvPr/>
          </p:nvSpPr>
          <p:spPr bwMode="auto">
            <a:xfrm flipH="1">
              <a:off x="384" y="1446"/>
              <a:ext cx="128" cy="28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4036" name="Line 4"/>
            <p:cNvSpPr>
              <a:spLocks noChangeShapeType="1"/>
            </p:cNvSpPr>
            <p:nvPr/>
          </p:nvSpPr>
          <p:spPr bwMode="auto">
            <a:xfrm>
              <a:off x="96" y="1158"/>
              <a:ext cx="5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4037" name="Line 5"/>
            <p:cNvSpPr>
              <a:spLocks noChangeShapeType="1"/>
            </p:cNvSpPr>
            <p:nvPr/>
          </p:nvSpPr>
          <p:spPr bwMode="auto">
            <a:xfrm>
              <a:off x="96" y="2358"/>
              <a:ext cx="5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4038" name="Line 6"/>
            <p:cNvSpPr>
              <a:spLocks noChangeShapeType="1"/>
            </p:cNvSpPr>
            <p:nvPr/>
          </p:nvSpPr>
          <p:spPr bwMode="auto">
            <a:xfrm>
              <a:off x="96" y="2934"/>
              <a:ext cx="5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4039" name="Line 7"/>
            <p:cNvSpPr>
              <a:spLocks noChangeShapeType="1"/>
            </p:cNvSpPr>
            <p:nvPr/>
          </p:nvSpPr>
          <p:spPr bwMode="auto">
            <a:xfrm>
              <a:off x="96" y="3558"/>
              <a:ext cx="5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4040" name="Line 8"/>
            <p:cNvSpPr>
              <a:spLocks noChangeShapeType="1"/>
            </p:cNvSpPr>
            <p:nvPr/>
          </p:nvSpPr>
          <p:spPr bwMode="auto">
            <a:xfrm>
              <a:off x="96" y="4134"/>
              <a:ext cx="5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4041" name="Line 9"/>
            <p:cNvSpPr>
              <a:spLocks noChangeShapeType="1"/>
            </p:cNvSpPr>
            <p:nvPr/>
          </p:nvSpPr>
          <p:spPr bwMode="auto">
            <a:xfrm>
              <a:off x="96" y="1734"/>
              <a:ext cx="5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4042" name="Line 10"/>
            <p:cNvSpPr>
              <a:spLocks noChangeShapeType="1"/>
            </p:cNvSpPr>
            <p:nvPr/>
          </p:nvSpPr>
          <p:spPr bwMode="auto">
            <a:xfrm>
              <a:off x="96" y="534"/>
              <a:ext cx="5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4044" name="Line 12"/>
            <p:cNvSpPr>
              <a:spLocks noChangeShapeType="1"/>
            </p:cNvSpPr>
            <p:nvPr/>
          </p:nvSpPr>
          <p:spPr bwMode="auto">
            <a:xfrm>
              <a:off x="96" y="870"/>
              <a:ext cx="5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4046" name="Line 14"/>
            <p:cNvSpPr>
              <a:spLocks noChangeShapeType="1"/>
            </p:cNvSpPr>
            <p:nvPr/>
          </p:nvSpPr>
          <p:spPr bwMode="auto">
            <a:xfrm>
              <a:off x="96" y="1446"/>
              <a:ext cx="5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4047" name="Line 15"/>
            <p:cNvSpPr>
              <a:spLocks noChangeShapeType="1"/>
            </p:cNvSpPr>
            <p:nvPr/>
          </p:nvSpPr>
          <p:spPr bwMode="auto">
            <a:xfrm>
              <a:off x="96" y="2070"/>
              <a:ext cx="5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4049" name="Line 17"/>
            <p:cNvSpPr>
              <a:spLocks noChangeShapeType="1"/>
            </p:cNvSpPr>
            <p:nvPr/>
          </p:nvSpPr>
          <p:spPr bwMode="auto">
            <a:xfrm>
              <a:off x="96" y="3222"/>
              <a:ext cx="5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4050" name="Line 18"/>
            <p:cNvSpPr>
              <a:spLocks noChangeShapeType="1"/>
            </p:cNvSpPr>
            <p:nvPr/>
          </p:nvSpPr>
          <p:spPr bwMode="auto">
            <a:xfrm>
              <a:off x="96" y="3846"/>
              <a:ext cx="5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4051" name="Line 19"/>
            <p:cNvSpPr>
              <a:spLocks noChangeShapeType="1"/>
            </p:cNvSpPr>
            <p:nvPr/>
          </p:nvSpPr>
          <p:spPr bwMode="auto">
            <a:xfrm flipV="1">
              <a:off x="384" y="2118"/>
              <a:ext cx="240" cy="190"/>
            </a:xfrm>
            <a:prstGeom prst="line">
              <a:avLst/>
            </a:prstGeom>
            <a:noFill/>
            <a:ln w="76200">
              <a:solidFill>
                <a:srgbClr val="CC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4052" name="Line 20"/>
            <p:cNvSpPr>
              <a:spLocks noChangeShapeType="1"/>
            </p:cNvSpPr>
            <p:nvPr/>
          </p:nvSpPr>
          <p:spPr bwMode="auto">
            <a:xfrm flipV="1">
              <a:off x="3216" y="1446"/>
              <a:ext cx="83" cy="201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4053" name="AutoShape 21"/>
            <p:cNvSpPr>
              <a:spLocks noChangeArrowheads="1"/>
            </p:cNvSpPr>
            <p:nvPr/>
          </p:nvSpPr>
          <p:spPr bwMode="auto">
            <a:xfrm>
              <a:off x="384" y="774"/>
              <a:ext cx="136" cy="136"/>
            </a:xfrm>
            <a:prstGeom prst="flowChartConnector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22"/>
            <p:cNvGrpSpPr>
              <a:grpSpLocks/>
            </p:cNvGrpSpPr>
            <p:nvPr/>
          </p:nvGrpSpPr>
          <p:grpSpPr bwMode="auto">
            <a:xfrm>
              <a:off x="3216" y="918"/>
              <a:ext cx="201" cy="177"/>
              <a:chOff x="567" y="1026"/>
              <a:chExt cx="181" cy="136"/>
            </a:xfrm>
          </p:grpSpPr>
          <p:sp>
            <p:nvSpPr>
              <p:cNvPr id="44055" name="Line 23"/>
              <p:cNvSpPr>
                <a:spLocks noChangeShapeType="1"/>
              </p:cNvSpPr>
              <p:nvPr/>
            </p:nvSpPr>
            <p:spPr bwMode="auto">
              <a:xfrm>
                <a:off x="567" y="1026"/>
                <a:ext cx="180" cy="136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56" name="Line 24"/>
              <p:cNvSpPr>
                <a:spLocks noChangeShapeType="1"/>
              </p:cNvSpPr>
              <p:nvPr/>
            </p:nvSpPr>
            <p:spPr bwMode="auto">
              <a:xfrm flipH="1">
                <a:off x="567" y="1026"/>
                <a:ext cx="181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43"/>
            <p:cNvGrpSpPr>
              <a:grpSpLocks/>
            </p:cNvGrpSpPr>
            <p:nvPr/>
          </p:nvGrpSpPr>
          <p:grpSpPr bwMode="auto">
            <a:xfrm>
              <a:off x="288" y="2502"/>
              <a:ext cx="490" cy="418"/>
              <a:chOff x="192" y="2256"/>
              <a:chExt cx="490" cy="418"/>
            </a:xfrm>
          </p:grpSpPr>
          <p:sp>
            <p:nvSpPr>
              <p:cNvPr id="44057" name="Oval 25"/>
              <p:cNvSpPr>
                <a:spLocks noChangeArrowheads="1"/>
              </p:cNvSpPr>
              <p:nvPr/>
            </p:nvSpPr>
            <p:spPr bwMode="auto">
              <a:xfrm rot="1937574">
                <a:off x="282" y="2284"/>
                <a:ext cx="260" cy="390"/>
              </a:xfrm>
              <a:prstGeom prst="ellipse">
                <a:avLst/>
              </a:prstGeom>
              <a:noFill/>
              <a:ln w="76200">
                <a:solidFill>
                  <a:srgbClr val="33CC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058" name="Rectangle 26"/>
              <p:cNvSpPr>
                <a:spLocks noChangeArrowheads="1"/>
              </p:cNvSpPr>
              <p:nvPr/>
            </p:nvSpPr>
            <p:spPr bwMode="auto">
              <a:xfrm rot="12019435" flipV="1">
                <a:off x="192" y="2256"/>
                <a:ext cx="490" cy="270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44069" name="Picture 37" descr="1-324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" y="3846"/>
              <a:ext cx="420" cy="474"/>
            </a:xfrm>
            <a:prstGeom prst="rect">
              <a:avLst/>
            </a:prstGeom>
            <a:noFill/>
          </p:spPr>
        </p:pic>
        <p:pic>
          <p:nvPicPr>
            <p:cNvPr id="44070" name="Picture 38" descr="30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16" y="3846"/>
              <a:ext cx="480" cy="272"/>
            </a:xfrm>
            <a:prstGeom prst="rect">
              <a:avLst/>
            </a:prstGeom>
            <a:noFill/>
          </p:spPr>
        </p:pic>
        <p:grpSp>
          <p:nvGrpSpPr>
            <p:cNvPr id="5" name="Group 46"/>
            <p:cNvGrpSpPr>
              <a:grpSpLocks/>
            </p:cNvGrpSpPr>
            <p:nvPr/>
          </p:nvGrpSpPr>
          <p:grpSpPr bwMode="auto">
            <a:xfrm>
              <a:off x="3120" y="2022"/>
              <a:ext cx="518" cy="295"/>
              <a:chOff x="3120" y="2366"/>
              <a:chExt cx="518" cy="295"/>
            </a:xfrm>
          </p:grpSpPr>
          <p:grpSp>
            <p:nvGrpSpPr>
              <p:cNvPr id="6" name="Group 44"/>
              <p:cNvGrpSpPr>
                <a:grpSpLocks/>
              </p:cNvGrpSpPr>
              <p:nvPr/>
            </p:nvGrpSpPr>
            <p:grpSpPr bwMode="auto">
              <a:xfrm>
                <a:off x="3120" y="2366"/>
                <a:ext cx="518" cy="295"/>
                <a:chOff x="3120" y="2366"/>
                <a:chExt cx="518" cy="295"/>
              </a:xfrm>
            </p:grpSpPr>
            <p:sp>
              <p:nvSpPr>
                <p:cNvPr id="44060" name="Oval 28"/>
                <p:cNvSpPr>
                  <a:spLocks noChangeArrowheads="1"/>
                </p:cNvSpPr>
                <p:nvPr/>
              </p:nvSpPr>
              <p:spPr bwMode="auto">
                <a:xfrm>
                  <a:off x="3120" y="2366"/>
                  <a:ext cx="115" cy="98"/>
                </a:xfrm>
                <a:prstGeom prst="ellipse">
                  <a:avLst/>
                </a:prstGeom>
                <a:noFill/>
                <a:ln w="76200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4062" name="Line 30"/>
                <p:cNvSpPr>
                  <a:spLocks noChangeShapeType="1"/>
                </p:cNvSpPr>
                <p:nvPr/>
              </p:nvSpPr>
              <p:spPr bwMode="auto">
                <a:xfrm>
                  <a:off x="3350" y="2408"/>
                  <a:ext cx="43" cy="84"/>
                </a:xfrm>
                <a:prstGeom prst="line">
                  <a:avLst/>
                </a:prstGeom>
                <a:noFill/>
                <a:ln w="76200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063" name="Line 31"/>
                <p:cNvSpPr>
                  <a:spLocks noChangeShapeType="1"/>
                </p:cNvSpPr>
                <p:nvPr/>
              </p:nvSpPr>
              <p:spPr bwMode="auto">
                <a:xfrm>
                  <a:off x="3393" y="2492"/>
                  <a:ext cx="29" cy="169"/>
                </a:xfrm>
                <a:prstGeom prst="line">
                  <a:avLst/>
                </a:prstGeom>
                <a:noFill/>
                <a:ln w="76200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064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3278" y="2436"/>
                  <a:ext cx="360" cy="42"/>
                </a:xfrm>
                <a:prstGeom prst="line">
                  <a:avLst/>
                </a:prstGeom>
                <a:noFill/>
                <a:ln w="76200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065" name="Line 33"/>
                <p:cNvSpPr>
                  <a:spLocks noChangeShapeType="1"/>
                </p:cNvSpPr>
                <p:nvPr/>
              </p:nvSpPr>
              <p:spPr bwMode="auto">
                <a:xfrm>
                  <a:off x="3163" y="2464"/>
                  <a:ext cx="115" cy="14"/>
                </a:xfrm>
                <a:prstGeom prst="line">
                  <a:avLst/>
                </a:prstGeom>
                <a:noFill/>
                <a:ln w="76200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066" name="Line 34"/>
                <p:cNvSpPr>
                  <a:spLocks noChangeShapeType="1"/>
                </p:cNvSpPr>
                <p:nvPr/>
              </p:nvSpPr>
              <p:spPr bwMode="auto">
                <a:xfrm>
                  <a:off x="3249" y="2366"/>
                  <a:ext cx="101" cy="42"/>
                </a:xfrm>
                <a:prstGeom prst="line">
                  <a:avLst/>
                </a:prstGeom>
                <a:noFill/>
                <a:ln w="76200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067" name="Line 35"/>
                <p:cNvSpPr>
                  <a:spLocks noChangeShapeType="1"/>
                </p:cNvSpPr>
                <p:nvPr/>
              </p:nvSpPr>
              <p:spPr bwMode="auto">
                <a:xfrm>
                  <a:off x="3163" y="2366"/>
                  <a:ext cx="101" cy="0"/>
                </a:xfrm>
                <a:prstGeom prst="line">
                  <a:avLst/>
                </a:prstGeom>
                <a:noFill/>
                <a:ln w="76200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44077" name="Rectangle 45"/>
              <p:cNvSpPr>
                <a:spLocks noChangeArrowheads="1"/>
              </p:cNvSpPr>
              <p:nvPr/>
            </p:nvSpPr>
            <p:spPr bwMode="auto">
              <a:xfrm>
                <a:off x="3168" y="2400"/>
                <a:ext cx="96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" name="Group 52"/>
            <p:cNvGrpSpPr>
              <a:grpSpLocks/>
            </p:cNvGrpSpPr>
            <p:nvPr/>
          </p:nvGrpSpPr>
          <p:grpSpPr bwMode="auto">
            <a:xfrm>
              <a:off x="3270" y="2646"/>
              <a:ext cx="384" cy="268"/>
              <a:chOff x="3174" y="2400"/>
              <a:chExt cx="384" cy="268"/>
            </a:xfrm>
          </p:grpSpPr>
          <p:sp>
            <p:nvSpPr>
              <p:cNvPr id="44082" name="Oval 50"/>
              <p:cNvSpPr>
                <a:spLocks noChangeArrowheads="1"/>
              </p:cNvSpPr>
              <p:nvPr/>
            </p:nvSpPr>
            <p:spPr bwMode="auto">
              <a:xfrm rot="1872103">
                <a:off x="3216" y="2448"/>
                <a:ext cx="257" cy="220"/>
              </a:xfrm>
              <a:prstGeom prst="ellips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083" name="Rectangle 51"/>
              <p:cNvSpPr>
                <a:spLocks noChangeArrowheads="1"/>
              </p:cNvSpPr>
              <p:nvPr/>
            </p:nvSpPr>
            <p:spPr bwMode="auto">
              <a:xfrm rot="914196">
                <a:off x="3174" y="2400"/>
                <a:ext cx="384" cy="187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4048" name="Line 16"/>
            <p:cNvSpPr>
              <a:spLocks noChangeShapeType="1"/>
            </p:cNvSpPr>
            <p:nvPr/>
          </p:nvSpPr>
          <p:spPr bwMode="auto">
            <a:xfrm>
              <a:off x="96" y="2646"/>
              <a:ext cx="5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4088" name="Text Box 56"/>
            <p:cNvSpPr txBox="1">
              <a:spLocks noChangeArrowheads="1"/>
            </p:cNvSpPr>
            <p:nvPr/>
          </p:nvSpPr>
          <p:spPr bwMode="auto">
            <a:xfrm>
              <a:off x="672" y="678"/>
              <a:ext cx="1776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 i="1">
                  <a:latin typeface="Book Antiqua" pitchFamily="18" charset="0"/>
                </a:rPr>
                <a:t>Точка начала </a:t>
              </a:r>
            </a:p>
            <a:p>
              <a:pPr>
                <a:spcBef>
                  <a:spcPct val="50000"/>
                </a:spcBef>
              </a:pPr>
              <a:r>
                <a:rPr lang="ru-RU" sz="2000" b="1" i="1">
                  <a:latin typeface="Book Antiqua" pitchFamily="18" charset="0"/>
                </a:rPr>
                <a:t>письма буквы</a:t>
              </a:r>
            </a:p>
          </p:txBody>
        </p:sp>
        <p:sp>
          <p:nvSpPr>
            <p:cNvPr id="44089" name="Text Box 57"/>
            <p:cNvSpPr txBox="1">
              <a:spLocks noChangeArrowheads="1"/>
            </p:cNvSpPr>
            <p:nvPr/>
          </p:nvSpPr>
          <p:spPr bwMode="auto">
            <a:xfrm>
              <a:off x="3600" y="678"/>
              <a:ext cx="2016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 i="1">
                  <a:latin typeface="Book Antiqua" pitchFamily="18" charset="0"/>
                </a:rPr>
                <a:t>Точка верхней и нижней</a:t>
              </a:r>
            </a:p>
            <a:p>
              <a:pPr>
                <a:spcBef>
                  <a:spcPct val="50000"/>
                </a:spcBef>
              </a:pPr>
              <a:r>
                <a:rPr lang="ru-RU" sz="2000" b="1" i="1">
                  <a:latin typeface="Book Antiqua" pitchFamily="18" charset="0"/>
                </a:rPr>
                <a:t> трети строки</a:t>
              </a:r>
            </a:p>
          </p:txBody>
        </p:sp>
        <p:sp>
          <p:nvSpPr>
            <p:cNvPr id="44090" name="Text Box 58"/>
            <p:cNvSpPr txBox="1">
              <a:spLocks noChangeArrowheads="1"/>
            </p:cNvSpPr>
            <p:nvPr/>
          </p:nvSpPr>
          <p:spPr bwMode="auto">
            <a:xfrm>
              <a:off x="672" y="1542"/>
              <a:ext cx="17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 i="1">
                  <a:latin typeface="Book Antiqua" pitchFamily="18" charset="0"/>
                </a:rPr>
                <a:t>Наклонная</a:t>
              </a:r>
              <a:r>
                <a:rPr lang="ru-RU" sz="2000" i="1">
                  <a:latin typeface="Book Antiqua" pitchFamily="18" charset="0"/>
                </a:rPr>
                <a:t> </a:t>
              </a:r>
              <a:r>
                <a:rPr lang="ru-RU" sz="2000" b="1" i="1">
                  <a:latin typeface="Book Antiqua" pitchFamily="18" charset="0"/>
                </a:rPr>
                <a:t>палочка</a:t>
              </a:r>
            </a:p>
          </p:txBody>
        </p:sp>
        <p:sp>
          <p:nvSpPr>
            <p:cNvPr id="44091" name="Text Box 59"/>
            <p:cNvSpPr txBox="1">
              <a:spLocks noChangeArrowheads="1"/>
            </p:cNvSpPr>
            <p:nvPr/>
          </p:nvSpPr>
          <p:spPr bwMode="auto">
            <a:xfrm>
              <a:off x="3696" y="1494"/>
              <a:ext cx="11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i="1">
                  <a:latin typeface="Book Antiqua" pitchFamily="18" charset="0"/>
                </a:rPr>
                <a:t>«</a:t>
              </a:r>
              <a:r>
                <a:rPr lang="ru-RU" sz="2000" b="1" i="1">
                  <a:latin typeface="Book Antiqua" pitchFamily="18" charset="0"/>
                </a:rPr>
                <a:t>Секрет</a:t>
              </a:r>
              <a:r>
                <a:rPr lang="ru-RU" sz="2400" i="1">
                  <a:latin typeface="Book Antiqua" pitchFamily="18" charset="0"/>
                </a:rPr>
                <a:t>»</a:t>
              </a:r>
            </a:p>
          </p:txBody>
        </p:sp>
        <p:sp>
          <p:nvSpPr>
            <p:cNvPr id="44092" name="Text Box 60"/>
            <p:cNvSpPr txBox="1">
              <a:spLocks noChangeArrowheads="1"/>
            </p:cNvSpPr>
            <p:nvPr/>
          </p:nvSpPr>
          <p:spPr bwMode="auto">
            <a:xfrm>
              <a:off x="720" y="2166"/>
              <a:ext cx="16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 i="1">
                  <a:latin typeface="Book Antiqua" pitchFamily="18" charset="0"/>
                </a:rPr>
                <a:t>Крючковая</a:t>
              </a:r>
              <a:r>
                <a:rPr lang="ru-RU" sz="2000"/>
                <a:t> </a:t>
              </a:r>
              <a:r>
                <a:rPr lang="ru-RU" sz="2000" b="1" i="1">
                  <a:latin typeface="Book Antiqua" pitchFamily="18" charset="0"/>
                </a:rPr>
                <a:t>линия</a:t>
              </a:r>
            </a:p>
          </p:txBody>
        </p:sp>
        <p:sp>
          <p:nvSpPr>
            <p:cNvPr id="44093" name="Text Box 61"/>
            <p:cNvSpPr txBox="1">
              <a:spLocks noChangeArrowheads="1"/>
            </p:cNvSpPr>
            <p:nvPr/>
          </p:nvSpPr>
          <p:spPr bwMode="auto">
            <a:xfrm>
              <a:off x="816" y="2742"/>
              <a:ext cx="12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/>
                <a:t>«</a:t>
              </a:r>
              <a:r>
                <a:rPr lang="ru-RU" sz="2000" b="1" i="1">
                  <a:latin typeface="Book Antiqua" pitchFamily="18" charset="0"/>
                </a:rPr>
                <a:t>Качалочка</a:t>
              </a:r>
              <a:r>
                <a:rPr lang="ru-RU" sz="2000"/>
                <a:t>»</a:t>
              </a:r>
            </a:p>
          </p:txBody>
        </p:sp>
        <p:sp>
          <p:nvSpPr>
            <p:cNvPr id="44094" name="Text Box 62"/>
            <p:cNvSpPr txBox="1">
              <a:spLocks noChangeArrowheads="1"/>
            </p:cNvSpPr>
            <p:nvPr/>
          </p:nvSpPr>
          <p:spPr bwMode="auto">
            <a:xfrm>
              <a:off x="3696" y="2694"/>
              <a:ext cx="13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/>
                <a:t>«</a:t>
              </a:r>
              <a:r>
                <a:rPr lang="ru-RU" sz="2000" b="1" i="1">
                  <a:latin typeface="Book Antiqua" pitchFamily="18" charset="0"/>
                </a:rPr>
                <a:t>Клюшечка</a:t>
              </a:r>
              <a:r>
                <a:rPr lang="ru-RU" sz="2400"/>
                <a:t>»</a:t>
              </a:r>
            </a:p>
          </p:txBody>
        </p:sp>
        <p:sp>
          <p:nvSpPr>
            <p:cNvPr id="44095" name="Text Box 63"/>
            <p:cNvSpPr txBox="1">
              <a:spLocks noChangeArrowheads="1"/>
            </p:cNvSpPr>
            <p:nvPr/>
          </p:nvSpPr>
          <p:spPr bwMode="auto">
            <a:xfrm>
              <a:off x="3792" y="2118"/>
              <a:ext cx="111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2400"/>
                <a:t>«</a:t>
              </a:r>
              <a:r>
                <a:rPr lang="ru-RU" sz="2000" b="1" i="1">
                  <a:latin typeface="Book Antiqua" pitchFamily="18" charset="0"/>
                </a:rPr>
                <a:t>Рыбка</a:t>
              </a:r>
              <a:r>
                <a:rPr lang="ru-RU" sz="2400"/>
                <a:t>»</a:t>
              </a:r>
            </a:p>
          </p:txBody>
        </p:sp>
        <p:sp>
          <p:nvSpPr>
            <p:cNvPr id="44096" name="Text Box 64"/>
            <p:cNvSpPr txBox="1">
              <a:spLocks noChangeArrowheads="1"/>
            </p:cNvSpPr>
            <p:nvPr/>
          </p:nvSpPr>
          <p:spPr bwMode="auto">
            <a:xfrm>
              <a:off x="864" y="3942"/>
              <a:ext cx="12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/>
                <a:t>«</a:t>
              </a:r>
              <a:r>
                <a:rPr lang="ru-RU" sz="2000" b="1" i="1">
                  <a:latin typeface="Book Antiqua" pitchFamily="18" charset="0"/>
                </a:rPr>
                <a:t>Гнездышко</a:t>
              </a:r>
              <a:r>
                <a:rPr lang="ru-RU" sz="2000"/>
                <a:t>»</a:t>
              </a:r>
            </a:p>
          </p:txBody>
        </p:sp>
        <p:sp>
          <p:nvSpPr>
            <p:cNvPr id="44097" name="Text Box 65"/>
            <p:cNvSpPr txBox="1">
              <a:spLocks noChangeArrowheads="1"/>
            </p:cNvSpPr>
            <p:nvPr/>
          </p:nvSpPr>
          <p:spPr bwMode="auto">
            <a:xfrm>
              <a:off x="3696" y="3894"/>
              <a:ext cx="20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 i="1">
                  <a:latin typeface="Book Antiqua" pitchFamily="18" charset="0"/>
                </a:rPr>
                <a:t>Шалашик</a:t>
              </a:r>
              <a:r>
                <a:rPr lang="ru-RU" sz="2400" b="1" i="1">
                  <a:latin typeface="Book Antiqua" pitchFamily="18" charset="0"/>
                </a:rPr>
                <a:t> </a:t>
              </a:r>
              <a:r>
                <a:rPr lang="ru-RU" sz="2000" b="1" i="1">
                  <a:latin typeface="Book Antiqua" pitchFamily="18" charset="0"/>
                </a:rPr>
                <a:t>для</a:t>
              </a:r>
              <a:r>
                <a:rPr lang="ru-RU" sz="2400" b="1" i="1">
                  <a:latin typeface="Book Antiqua" pitchFamily="18" charset="0"/>
                </a:rPr>
                <a:t> </a:t>
              </a:r>
              <a:r>
                <a:rPr lang="ru-RU" sz="2000" b="1" i="1">
                  <a:latin typeface="Book Antiqua" pitchFamily="18" charset="0"/>
                </a:rPr>
                <a:t>гномика</a:t>
              </a:r>
            </a:p>
          </p:txBody>
        </p:sp>
        <p:grpSp>
          <p:nvGrpSpPr>
            <p:cNvPr id="8" name="Group 71"/>
            <p:cNvGrpSpPr>
              <a:grpSpLocks/>
            </p:cNvGrpSpPr>
            <p:nvPr/>
          </p:nvGrpSpPr>
          <p:grpSpPr bwMode="auto">
            <a:xfrm>
              <a:off x="3168" y="3264"/>
              <a:ext cx="288" cy="240"/>
              <a:chOff x="2160" y="1632"/>
              <a:chExt cx="557" cy="432"/>
            </a:xfrm>
          </p:grpSpPr>
          <p:sp>
            <p:nvSpPr>
              <p:cNvPr id="44098" name="Line 66"/>
              <p:cNvSpPr>
                <a:spLocks noChangeShapeType="1"/>
              </p:cNvSpPr>
              <p:nvPr/>
            </p:nvSpPr>
            <p:spPr bwMode="auto">
              <a:xfrm flipH="1">
                <a:off x="2160" y="1776"/>
                <a:ext cx="384" cy="96"/>
              </a:xfrm>
              <a:prstGeom prst="line">
                <a:avLst/>
              </a:prstGeom>
              <a:noFill/>
              <a:ln w="111125">
                <a:solidFill>
                  <a:srgbClr val="66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99" name="Line 67"/>
              <p:cNvSpPr>
                <a:spLocks noChangeShapeType="1"/>
              </p:cNvSpPr>
              <p:nvPr/>
            </p:nvSpPr>
            <p:spPr bwMode="auto">
              <a:xfrm flipH="1" flipV="1">
                <a:off x="2160" y="1872"/>
                <a:ext cx="384" cy="192"/>
              </a:xfrm>
              <a:prstGeom prst="line">
                <a:avLst/>
              </a:prstGeom>
              <a:noFill/>
              <a:ln w="111125">
                <a:solidFill>
                  <a:srgbClr val="66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01" name="Line 69"/>
              <p:cNvSpPr>
                <a:spLocks noChangeShapeType="1"/>
              </p:cNvSpPr>
              <p:nvPr/>
            </p:nvSpPr>
            <p:spPr bwMode="auto">
              <a:xfrm>
                <a:off x="2400" y="1632"/>
                <a:ext cx="315" cy="227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02" name="Line 70"/>
              <p:cNvSpPr>
                <a:spLocks noChangeShapeType="1"/>
              </p:cNvSpPr>
              <p:nvPr/>
            </p:nvSpPr>
            <p:spPr bwMode="auto">
              <a:xfrm flipH="1">
                <a:off x="2400" y="1632"/>
                <a:ext cx="317" cy="22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4104" name="Text Box 72"/>
            <p:cNvSpPr txBox="1">
              <a:spLocks noChangeArrowheads="1"/>
            </p:cNvSpPr>
            <p:nvPr/>
          </p:nvSpPr>
          <p:spPr bwMode="auto">
            <a:xfrm>
              <a:off x="3840" y="2832"/>
              <a:ext cx="1795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250000"/>
                </a:lnSpc>
              </a:pPr>
              <a:r>
                <a:rPr lang="ru-RU" sz="2000" b="1" i="1">
                  <a:latin typeface="Book Antiqua" pitchFamily="18" charset="0"/>
                </a:rPr>
                <a:t>  Знак </a:t>
              </a:r>
              <a:endParaRPr lang="ru-RU" sz="4400" b="1" i="1">
                <a:latin typeface="Book Antiqua" pitchFamily="18" charset="0"/>
              </a:endParaRPr>
            </a:p>
            <a:p>
              <a:r>
                <a:rPr lang="ru-RU" sz="2400"/>
                <a:t>«</a:t>
              </a:r>
              <a:r>
                <a:rPr lang="ru-RU" sz="2000" b="1" i="1">
                  <a:latin typeface="Book Antiqua" pitchFamily="18" charset="0"/>
                </a:rPr>
                <a:t>меньше</a:t>
              </a:r>
              <a:r>
                <a:rPr lang="ru-RU" sz="2400"/>
                <a:t>»,  «</a:t>
              </a:r>
              <a:r>
                <a:rPr lang="ru-RU" sz="2000" b="1" i="1">
                  <a:latin typeface="Book Antiqua" pitchFamily="18" charset="0"/>
                </a:rPr>
                <a:t>больше</a:t>
              </a:r>
              <a:r>
                <a:rPr lang="ru-RU" sz="2400"/>
                <a:t>»</a:t>
              </a:r>
            </a:p>
          </p:txBody>
        </p:sp>
        <p:grpSp>
          <p:nvGrpSpPr>
            <p:cNvPr id="9" name="Group 76"/>
            <p:cNvGrpSpPr>
              <a:grpSpLocks/>
            </p:cNvGrpSpPr>
            <p:nvPr/>
          </p:nvGrpSpPr>
          <p:grpSpPr bwMode="auto">
            <a:xfrm>
              <a:off x="384" y="3222"/>
              <a:ext cx="288" cy="240"/>
              <a:chOff x="240" y="2976"/>
              <a:chExt cx="336" cy="240"/>
            </a:xfrm>
          </p:grpSpPr>
          <p:sp>
            <p:nvSpPr>
              <p:cNvPr id="44106" name="Oval 74"/>
              <p:cNvSpPr>
                <a:spLocks noChangeArrowheads="1"/>
              </p:cNvSpPr>
              <p:nvPr/>
            </p:nvSpPr>
            <p:spPr bwMode="auto">
              <a:xfrm rot="-213796">
                <a:off x="274" y="2976"/>
                <a:ext cx="265" cy="200"/>
              </a:xfrm>
              <a:prstGeom prst="ellipse">
                <a:avLst/>
              </a:prstGeom>
              <a:noFill/>
              <a:ln w="7620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107" name="Rectangle 75"/>
              <p:cNvSpPr>
                <a:spLocks noChangeArrowheads="1"/>
              </p:cNvSpPr>
              <p:nvPr/>
            </p:nvSpPr>
            <p:spPr bwMode="auto">
              <a:xfrm rot="279408">
                <a:off x="240" y="3047"/>
                <a:ext cx="336" cy="169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4109" name="Text Box 77"/>
            <p:cNvSpPr txBox="1">
              <a:spLocks noChangeArrowheads="1"/>
            </p:cNvSpPr>
            <p:nvPr/>
          </p:nvSpPr>
          <p:spPr bwMode="auto">
            <a:xfrm>
              <a:off x="816" y="3361"/>
              <a:ext cx="15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/>
                <a:t>«</a:t>
              </a:r>
              <a:r>
                <a:rPr lang="ru-RU" sz="2000" b="1" i="1">
                  <a:latin typeface="Book Antiqua" pitchFamily="18" charset="0"/>
                </a:rPr>
                <a:t>Бугорок»</a:t>
              </a:r>
            </a:p>
          </p:txBody>
        </p:sp>
        <p:sp>
          <p:nvSpPr>
            <p:cNvPr id="44110" name="Text Box 78"/>
            <p:cNvSpPr txBox="1">
              <a:spLocks noChangeArrowheads="1"/>
            </p:cNvSpPr>
            <p:nvPr/>
          </p:nvSpPr>
          <p:spPr bwMode="auto">
            <a:xfrm>
              <a:off x="1056" y="240"/>
              <a:ext cx="38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i="1" u="sng">
                  <a:solidFill>
                    <a:srgbClr val="0000FF"/>
                  </a:solidFill>
                  <a:latin typeface="Bookman Old Style" pitchFamily="18" charset="0"/>
                </a:rPr>
                <a:t>Основные элементы письма.</a:t>
              </a:r>
            </a:p>
          </p:txBody>
        </p:sp>
        <p:grpSp>
          <p:nvGrpSpPr>
            <p:cNvPr id="10" name="Group 85"/>
            <p:cNvGrpSpPr>
              <a:grpSpLocks/>
            </p:cNvGrpSpPr>
            <p:nvPr/>
          </p:nvGrpSpPr>
          <p:grpSpPr bwMode="auto">
            <a:xfrm>
              <a:off x="3504" y="3312"/>
              <a:ext cx="240" cy="192"/>
              <a:chOff x="1632" y="1488"/>
              <a:chExt cx="768" cy="528"/>
            </a:xfrm>
          </p:grpSpPr>
          <p:sp>
            <p:nvSpPr>
              <p:cNvPr id="44112" name="Line 80"/>
              <p:cNvSpPr>
                <a:spLocks noChangeShapeType="1"/>
              </p:cNvSpPr>
              <p:nvPr/>
            </p:nvSpPr>
            <p:spPr bwMode="auto">
              <a:xfrm>
                <a:off x="1824" y="1632"/>
                <a:ext cx="576" cy="144"/>
              </a:xfrm>
              <a:prstGeom prst="line">
                <a:avLst/>
              </a:prstGeom>
              <a:noFill/>
              <a:ln w="111125">
                <a:solidFill>
                  <a:srgbClr val="66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13" name="Line 81"/>
              <p:cNvSpPr>
                <a:spLocks noChangeShapeType="1"/>
              </p:cNvSpPr>
              <p:nvPr/>
            </p:nvSpPr>
            <p:spPr bwMode="auto">
              <a:xfrm flipV="1">
                <a:off x="1632" y="1776"/>
                <a:ext cx="768" cy="240"/>
              </a:xfrm>
              <a:prstGeom prst="line">
                <a:avLst/>
              </a:prstGeom>
              <a:noFill/>
              <a:ln w="111125">
                <a:solidFill>
                  <a:srgbClr val="66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1" name="Group 82"/>
              <p:cNvGrpSpPr>
                <a:grpSpLocks/>
              </p:cNvGrpSpPr>
              <p:nvPr/>
            </p:nvGrpSpPr>
            <p:grpSpPr bwMode="auto">
              <a:xfrm>
                <a:off x="1680" y="1488"/>
                <a:ext cx="317" cy="227"/>
                <a:chOff x="567" y="1026"/>
                <a:chExt cx="181" cy="136"/>
              </a:xfrm>
            </p:grpSpPr>
            <p:sp>
              <p:nvSpPr>
                <p:cNvPr id="44115" name="Line 83"/>
                <p:cNvSpPr>
                  <a:spLocks noChangeShapeType="1"/>
                </p:cNvSpPr>
                <p:nvPr/>
              </p:nvSpPr>
              <p:spPr bwMode="auto">
                <a:xfrm>
                  <a:off x="567" y="1026"/>
                  <a:ext cx="180" cy="13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116" name="Line 84"/>
                <p:cNvSpPr>
                  <a:spLocks noChangeShapeType="1"/>
                </p:cNvSpPr>
                <p:nvPr/>
              </p:nvSpPr>
              <p:spPr bwMode="auto">
                <a:xfrm flipH="1">
                  <a:off x="567" y="1026"/>
                  <a:ext cx="181" cy="1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44119" name="Text Box 87"/>
          <p:cNvSpPr txBox="1">
            <a:spLocks noChangeArrowheads="1"/>
          </p:cNvSpPr>
          <p:nvPr/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00" i="1"/>
              <a:t>Марабаева Л.А</a:t>
            </a:r>
            <a:r>
              <a:rPr lang="ru-RU" sz="800" i="1"/>
              <a:t>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Line 2"/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23" name="Line 3"/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30730" name="Picture 10" descr="D:\Буквы\img04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129" t="16096" r="16129" b="16096"/>
          <a:stretch>
            <a:fillRect/>
          </a:stretch>
        </p:blipFill>
        <p:spPr bwMode="auto">
          <a:xfrm>
            <a:off x="6858000" y="304800"/>
            <a:ext cx="2286000" cy="1662113"/>
          </a:xfrm>
          <a:prstGeom prst="rect">
            <a:avLst/>
          </a:prstGeom>
          <a:noFill/>
        </p:spPr>
      </p:pic>
      <p:sp>
        <p:nvSpPr>
          <p:cNvPr id="30731" name="Line 11"/>
          <p:cNvSpPr>
            <a:spLocks noChangeShapeType="1"/>
          </p:cNvSpPr>
          <p:nvPr/>
        </p:nvSpPr>
        <p:spPr bwMode="auto">
          <a:xfrm flipV="1">
            <a:off x="6483350" y="3429000"/>
            <a:ext cx="431800" cy="1008063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32" name="Oval 12"/>
          <p:cNvSpPr>
            <a:spLocks noChangeArrowheads="1"/>
          </p:cNvSpPr>
          <p:nvPr/>
        </p:nvSpPr>
        <p:spPr bwMode="auto">
          <a:xfrm rot="1937574">
            <a:off x="6267450" y="4652963"/>
            <a:ext cx="581025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33" name="Oval 13"/>
          <p:cNvSpPr>
            <a:spLocks noChangeArrowheads="1"/>
          </p:cNvSpPr>
          <p:nvPr/>
        </p:nvSpPr>
        <p:spPr bwMode="auto">
          <a:xfrm rot="1937574">
            <a:off x="5156200" y="4648200"/>
            <a:ext cx="58102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 rot="12019435" flipV="1">
            <a:off x="6062663" y="4583113"/>
            <a:ext cx="1152525" cy="719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 rot="12019435" flipV="1">
            <a:off x="4941888" y="4589463"/>
            <a:ext cx="1152525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 flipH="1">
            <a:off x="5083175" y="3424238"/>
            <a:ext cx="792163" cy="1871662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 flipH="1">
            <a:off x="6196013" y="3429000"/>
            <a:ext cx="792162" cy="1871663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38" name="AutoShape 18"/>
          <p:cNvSpPr>
            <a:spLocks noChangeArrowheads="1"/>
          </p:cNvSpPr>
          <p:nvPr/>
        </p:nvSpPr>
        <p:spPr bwMode="auto">
          <a:xfrm>
            <a:off x="5730875" y="33528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 flipV="1">
            <a:off x="2351088" y="1160463"/>
            <a:ext cx="933450" cy="22860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40" name="Oval 20"/>
          <p:cNvSpPr>
            <a:spLocks noChangeArrowheads="1"/>
          </p:cNvSpPr>
          <p:nvPr/>
        </p:nvSpPr>
        <p:spPr bwMode="auto">
          <a:xfrm rot="1937574">
            <a:off x="1736725" y="4659313"/>
            <a:ext cx="581025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1" name="Oval 21"/>
          <p:cNvSpPr>
            <a:spLocks noChangeArrowheads="1"/>
          </p:cNvSpPr>
          <p:nvPr/>
        </p:nvSpPr>
        <p:spPr bwMode="auto">
          <a:xfrm rot="1937574">
            <a:off x="214313" y="4648200"/>
            <a:ext cx="58102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2" name="Rectangle 22"/>
          <p:cNvSpPr>
            <a:spLocks noChangeArrowheads="1"/>
          </p:cNvSpPr>
          <p:nvPr/>
        </p:nvSpPr>
        <p:spPr bwMode="auto">
          <a:xfrm rot="12019435" flipV="1">
            <a:off x="1531938" y="4589463"/>
            <a:ext cx="1152525" cy="719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 rot="12019435" flipV="1">
            <a:off x="0" y="4589463"/>
            <a:ext cx="1152525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4" name="Line 24"/>
          <p:cNvSpPr>
            <a:spLocks noChangeShapeType="1"/>
          </p:cNvSpPr>
          <p:nvPr/>
        </p:nvSpPr>
        <p:spPr bwMode="auto">
          <a:xfrm flipH="1">
            <a:off x="1665288" y="1160463"/>
            <a:ext cx="1695450" cy="414655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3036888" y="1008063"/>
            <a:ext cx="503237" cy="360362"/>
            <a:chOff x="567" y="1026"/>
            <a:chExt cx="181" cy="136"/>
          </a:xfrm>
        </p:grpSpPr>
        <p:sp>
          <p:nvSpPr>
            <p:cNvPr id="30746" name="Line 26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47" name="Line 27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48" name="Line 28"/>
          <p:cNvSpPr>
            <a:spLocks noChangeShapeType="1"/>
          </p:cNvSpPr>
          <p:nvPr/>
        </p:nvSpPr>
        <p:spPr bwMode="auto">
          <a:xfrm>
            <a:off x="141288" y="1770063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990600" y="1008063"/>
            <a:ext cx="873125" cy="731837"/>
            <a:chOff x="3782" y="2152"/>
            <a:chExt cx="681" cy="461"/>
          </a:xfrm>
        </p:grpSpPr>
        <p:sp>
          <p:nvSpPr>
            <p:cNvPr id="30750" name="Oval 30"/>
            <p:cNvSpPr>
              <a:spLocks noChangeArrowheads="1"/>
            </p:cNvSpPr>
            <p:nvPr/>
          </p:nvSpPr>
          <p:spPr bwMode="auto">
            <a:xfrm rot="-213796">
              <a:off x="3850" y="2152"/>
              <a:ext cx="537" cy="385"/>
            </a:xfrm>
            <a:prstGeom prst="ellipse">
              <a:avLst/>
            </a:prstGeom>
            <a:noFill/>
            <a:ln w="1143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51" name="Rectangle 31"/>
            <p:cNvSpPr>
              <a:spLocks noChangeArrowheads="1"/>
            </p:cNvSpPr>
            <p:nvPr/>
          </p:nvSpPr>
          <p:spPr bwMode="auto">
            <a:xfrm rot="279408">
              <a:off x="3782" y="2288"/>
              <a:ext cx="681" cy="3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752" name="Line 32"/>
          <p:cNvSpPr>
            <a:spLocks noChangeShapeType="1"/>
          </p:cNvSpPr>
          <p:nvPr/>
        </p:nvSpPr>
        <p:spPr bwMode="auto">
          <a:xfrm flipH="1">
            <a:off x="522288" y="1084263"/>
            <a:ext cx="673100" cy="614362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53" name="AutoShape 33"/>
          <p:cNvSpPr>
            <a:spLocks noChangeArrowheads="1"/>
          </p:cNvSpPr>
          <p:nvPr/>
        </p:nvSpPr>
        <p:spPr bwMode="auto">
          <a:xfrm>
            <a:off x="369888" y="1617663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4" name="Line 34"/>
          <p:cNvSpPr>
            <a:spLocks noChangeShapeType="1"/>
          </p:cNvSpPr>
          <p:nvPr/>
        </p:nvSpPr>
        <p:spPr bwMode="auto">
          <a:xfrm flipH="1">
            <a:off x="141288" y="1236663"/>
            <a:ext cx="1611312" cy="4059237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971550" y="931863"/>
            <a:ext cx="503238" cy="360362"/>
            <a:chOff x="567" y="1026"/>
            <a:chExt cx="181" cy="136"/>
          </a:xfrm>
        </p:grpSpPr>
        <p:sp>
          <p:nvSpPr>
            <p:cNvPr id="30756" name="Line 36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57" name="Line 37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58" name="Line 38"/>
          <p:cNvSpPr>
            <a:spLocks noChangeShapeType="1"/>
          </p:cNvSpPr>
          <p:nvPr/>
        </p:nvSpPr>
        <p:spPr bwMode="auto">
          <a:xfrm flipV="1">
            <a:off x="3951288" y="1160463"/>
            <a:ext cx="933450" cy="22860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59" name="Oval 39"/>
          <p:cNvSpPr>
            <a:spLocks noChangeArrowheads="1"/>
          </p:cNvSpPr>
          <p:nvPr/>
        </p:nvSpPr>
        <p:spPr bwMode="auto">
          <a:xfrm rot="1937574">
            <a:off x="3336925" y="4659313"/>
            <a:ext cx="581025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4656138" y="931863"/>
            <a:ext cx="503237" cy="360362"/>
            <a:chOff x="567" y="1026"/>
            <a:chExt cx="181" cy="136"/>
          </a:xfrm>
        </p:grpSpPr>
        <p:sp>
          <p:nvSpPr>
            <p:cNvPr id="30761" name="Line 41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62" name="Line 42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63" name="Rectangle 43"/>
          <p:cNvSpPr>
            <a:spLocks noChangeArrowheads="1"/>
          </p:cNvSpPr>
          <p:nvPr/>
        </p:nvSpPr>
        <p:spPr bwMode="auto">
          <a:xfrm rot="12019435" flipV="1">
            <a:off x="3265488" y="4589463"/>
            <a:ext cx="990600" cy="766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64" name="Line 44"/>
          <p:cNvSpPr>
            <a:spLocks noChangeShapeType="1"/>
          </p:cNvSpPr>
          <p:nvPr/>
        </p:nvSpPr>
        <p:spPr bwMode="auto">
          <a:xfrm flipH="1">
            <a:off x="3265488" y="1160463"/>
            <a:ext cx="1695450" cy="414655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66" name="Line 46"/>
          <p:cNvSpPr>
            <a:spLocks noChangeShapeType="1"/>
          </p:cNvSpPr>
          <p:nvPr/>
        </p:nvSpPr>
        <p:spPr bwMode="auto">
          <a:xfrm flipH="1">
            <a:off x="674688" y="3446463"/>
            <a:ext cx="1676400" cy="19050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67" name="Line 47"/>
          <p:cNvSpPr>
            <a:spLocks noChangeShapeType="1"/>
          </p:cNvSpPr>
          <p:nvPr/>
        </p:nvSpPr>
        <p:spPr bwMode="auto">
          <a:xfrm flipH="1">
            <a:off x="2097088" y="3446463"/>
            <a:ext cx="1854200" cy="2005012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68" name="Line 48"/>
          <p:cNvSpPr>
            <a:spLocks noChangeShapeType="1"/>
          </p:cNvSpPr>
          <p:nvPr/>
        </p:nvSpPr>
        <p:spPr bwMode="auto">
          <a:xfrm flipV="1">
            <a:off x="7515225" y="3446463"/>
            <a:ext cx="431800" cy="1008062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69" name="Oval 49"/>
          <p:cNvSpPr>
            <a:spLocks noChangeArrowheads="1"/>
          </p:cNvSpPr>
          <p:nvPr/>
        </p:nvSpPr>
        <p:spPr bwMode="auto">
          <a:xfrm rot="1937574">
            <a:off x="7299325" y="4670425"/>
            <a:ext cx="58102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70" name="Rectangle 50"/>
          <p:cNvSpPr>
            <a:spLocks noChangeArrowheads="1"/>
          </p:cNvSpPr>
          <p:nvPr/>
        </p:nvSpPr>
        <p:spPr bwMode="auto">
          <a:xfrm rot="12019435" flipV="1">
            <a:off x="7094538" y="4600575"/>
            <a:ext cx="1152525" cy="719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71" name="Line 51"/>
          <p:cNvSpPr>
            <a:spLocks noChangeShapeType="1"/>
          </p:cNvSpPr>
          <p:nvPr/>
        </p:nvSpPr>
        <p:spPr bwMode="auto">
          <a:xfrm flipH="1">
            <a:off x="7227888" y="3446463"/>
            <a:ext cx="792162" cy="1871662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72" name="Line 52"/>
          <p:cNvSpPr>
            <a:spLocks noChangeShapeType="1"/>
          </p:cNvSpPr>
          <p:nvPr/>
        </p:nvSpPr>
        <p:spPr bwMode="auto">
          <a:xfrm flipH="1">
            <a:off x="5551488" y="4437063"/>
            <a:ext cx="1003300" cy="9906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73" name="Line 53"/>
          <p:cNvSpPr>
            <a:spLocks noChangeShapeType="1"/>
          </p:cNvSpPr>
          <p:nvPr/>
        </p:nvSpPr>
        <p:spPr bwMode="auto">
          <a:xfrm flipH="1">
            <a:off x="6694488" y="4437063"/>
            <a:ext cx="838200" cy="9906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77" name="Line 57"/>
          <p:cNvSpPr>
            <a:spLocks noChangeShapeType="1"/>
          </p:cNvSpPr>
          <p:nvPr/>
        </p:nvSpPr>
        <p:spPr bwMode="auto">
          <a:xfrm flipH="1">
            <a:off x="3727450" y="4970463"/>
            <a:ext cx="577850" cy="481012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6" name="Group 58"/>
          <p:cNvGrpSpPr>
            <a:grpSpLocks/>
          </p:cNvGrpSpPr>
          <p:nvPr/>
        </p:nvGrpSpPr>
        <p:grpSpPr bwMode="auto">
          <a:xfrm>
            <a:off x="3238500" y="6189663"/>
            <a:ext cx="533400" cy="381000"/>
            <a:chOff x="567" y="2931"/>
            <a:chExt cx="726" cy="544"/>
          </a:xfrm>
        </p:grpSpPr>
        <p:sp>
          <p:nvSpPr>
            <p:cNvPr id="30779" name="Oval 59"/>
            <p:cNvSpPr>
              <a:spLocks noChangeArrowheads="1"/>
            </p:cNvSpPr>
            <p:nvPr/>
          </p:nvSpPr>
          <p:spPr bwMode="auto">
            <a:xfrm rot="1872103">
              <a:off x="567" y="2976"/>
              <a:ext cx="577" cy="499"/>
            </a:xfrm>
            <a:prstGeom prst="ellipse">
              <a:avLst/>
            </a:prstGeom>
            <a:noFill/>
            <a:ln w="1270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80" name="Rectangle 60"/>
            <p:cNvSpPr>
              <a:spLocks noChangeArrowheads="1"/>
            </p:cNvSpPr>
            <p:nvPr/>
          </p:nvSpPr>
          <p:spPr bwMode="auto">
            <a:xfrm rot="1471967">
              <a:off x="567" y="2931"/>
              <a:ext cx="726" cy="3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781" name="Rectangle 61"/>
          <p:cNvSpPr>
            <a:spLocks noChangeArrowheads="1"/>
          </p:cNvSpPr>
          <p:nvPr/>
        </p:nvSpPr>
        <p:spPr bwMode="auto">
          <a:xfrm>
            <a:off x="3390900" y="6113463"/>
            <a:ext cx="3048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82" name="Line 62"/>
          <p:cNvSpPr>
            <a:spLocks noChangeShapeType="1"/>
          </p:cNvSpPr>
          <p:nvPr/>
        </p:nvSpPr>
        <p:spPr bwMode="auto">
          <a:xfrm flipH="1">
            <a:off x="3619500" y="4970463"/>
            <a:ext cx="636588" cy="15240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83" name="Line 63"/>
          <p:cNvSpPr>
            <a:spLocks noChangeShapeType="1"/>
          </p:cNvSpPr>
          <p:nvPr/>
        </p:nvSpPr>
        <p:spPr bwMode="auto">
          <a:xfrm flipV="1">
            <a:off x="3238500" y="6113463"/>
            <a:ext cx="103188" cy="2286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84" name="Line 64"/>
          <p:cNvSpPr>
            <a:spLocks noChangeShapeType="1"/>
          </p:cNvSpPr>
          <p:nvPr/>
        </p:nvSpPr>
        <p:spPr bwMode="auto">
          <a:xfrm flipH="1">
            <a:off x="3341688" y="4437063"/>
            <a:ext cx="1981200" cy="16764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7" name="Group 65"/>
          <p:cNvGrpSpPr>
            <a:grpSpLocks/>
          </p:cNvGrpSpPr>
          <p:nvPr/>
        </p:nvGrpSpPr>
        <p:grpSpPr bwMode="auto">
          <a:xfrm>
            <a:off x="4000500" y="4741863"/>
            <a:ext cx="503238" cy="360362"/>
            <a:chOff x="567" y="1026"/>
            <a:chExt cx="181" cy="136"/>
          </a:xfrm>
        </p:grpSpPr>
        <p:sp>
          <p:nvSpPr>
            <p:cNvPr id="30786" name="Line 66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87" name="Line 67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0788" name="Picture 68" descr="3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9500" y="5427663"/>
            <a:ext cx="647700" cy="366712"/>
          </a:xfrm>
          <a:prstGeom prst="rect">
            <a:avLst/>
          </a:prstGeom>
          <a:noFill/>
        </p:spPr>
      </p:pic>
      <p:grpSp>
        <p:nvGrpSpPr>
          <p:cNvPr id="8" name="Group 69"/>
          <p:cNvGrpSpPr>
            <a:grpSpLocks/>
          </p:cNvGrpSpPr>
          <p:nvPr/>
        </p:nvGrpSpPr>
        <p:grpSpPr bwMode="auto">
          <a:xfrm>
            <a:off x="3467100" y="6418263"/>
            <a:ext cx="381000" cy="228600"/>
            <a:chOff x="567" y="1026"/>
            <a:chExt cx="181" cy="136"/>
          </a:xfrm>
        </p:grpSpPr>
        <p:sp>
          <p:nvSpPr>
            <p:cNvPr id="30790" name="Line 70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91" name="Line 71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92" name="Line 72"/>
          <p:cNvSpPr>
            <a:spLocks noChangeShapeType="1"/>
          </p:cNvSpPr>
          <p:nvPr/>
        </p:nvSpPr>
        <p:spPr bwMode="auto">
          <a:xfrm flipH="1">
            <a:off x="7689850" y="4970463"/>
            <a:ext cx="577850" cy="481012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9" name="Group 73"/>
          <p:cNvGrpSpPr>
            <a:grpSpLocks/>
          </p:cNvGrpSpPr>
          <p:nvPr/>
        </p:nvGrpSpPr>
        <p:grpSpPr bwMode="auto">
          <a:xfrm>
            <a:off x="7162800" y="6172200"/>
            <a:ext cx="533400" cy="381000"/>
            <a:chOff x="567" y="2931"/>
            <a:chExt cx="726" cy="544"/>
          </a:xfrm>
        </p:grpSpPr>
        <p:sp>
          <p:nvSpPr>
            <p:cNvPr id="30794" name="Oval 74"/>
            <p:cNvSpPr>
              <a:spLocks noChangeArrowheads="1"/>
            </p:cNvSpPr>
            <p:nvPr/>
          </p:nvSpPr>
          <p:spPr bwMode="auto">
            <a:xfrm rot="1872103">
              <a:off x="567" y="2976"/>
              <a:ext cx="577" cy="499"/>
            </a:xfrm>
            <a:prstGeom prst="ellipse">
              <a:avLst/>
            </a:prstGeom>
            <a:noFill/>
            <a:ln w="1270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95" name="Rectangle 75"/>
            <p:cNvSpPr>
              <a:spLocks noChangeArrowheads="1"/>
            </p:cNvSpPr>
            <p:nvPr/>
          </p:nvSpPr>
          <p:spPr bwMode="auto">
            <a:xfrm rot="1471967">
              <a:off x="567" y="2931"/>
              <a:ext cx="726" cy="3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796" name="Rectangle 76"/>
          <p:cNvSpPr>
            <a:spLocks noChangeArrowheads="1"/>
          </p:cNvSpPr>
          <p:nvPr/>
        </p:nvSpPr>
        <p:spPr bwMode="auto">
          <a:xfrm>
            <a:off x="7353300" y="6113463"/>
            <a:ext cx="3048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97" name="Line 77"/>
          <p:cNvSpPr>
            <a:spLocks noChangeShapeType="1"/>
          </p:cNvSpPr>
          <p:nvPr/>
        </p:nvSpPr>
        <p:spPr bwMode="auto">
          <a:xfrm flipH="1">
            <a:off x="7581900" y="4970463"/>
            <a:ext cx="636588" cy="15240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98" name="Line 78"/>
          <p:cNvSpPr>
            <a:spLocks noChangeShapeType="1"/>
          </p:cNvSpPr>
          <p:nvPr/>
        </p:nvSpPr>
        <p:spPr bwMode="auto">
          <a:xfrm flipV="1">
            <a:off x="7200900" y="6113463"/>
            <a:ext cx="103188" cy="2286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99" name="Line 79"/>
          <p:cNvSpPr>
            <a:spLocks noChangeShapeType="1"/>
          </p:cNvSpPr>
          <p:nvPr/>
        </p:nvSpPr>
        <p:spPr bwMode="auto">
          <a:xfrm flipH="1">
            <a:off x="7304088" y="4495800"/>
            <a:ext cx="1839912" cy="161766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0" name="Group 80"/>
          <p:cNvGrpSpPr>
            <a:grpSpLocks/>
          </p:cNvGrpSpPr>
          <p:nvPr/>
        </p:nvGrpSpPr>
        <p:grpSpPr bwMode="auto">
          <a:xfrm>
            <a:off x="7962900" y="4741863"/>
            <a:ext cx="503238" cy="360362"/>
            <a:chOff x="567" y="1026"/>
            <a:chExt cx="181" cy="136"/>
          </a:xfrm>
        </p:grpSpPr>
        <p:sp>
          <p:nvSpPr>
            <p:cNvPr id="30801" name="Line 81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802" name="Line 82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0803" name="Picture 83" descr="3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1900" y="5427663"/>
            <a:ext cx="647700" cy="366712"/>
          </a:xfrm>
          <a:prstGeom prst="rect">
            <a:avLst/>
          </a:prstGeom>
          <a:noFill/>
        </p:spPr>
      </p:pic>
      <p:grpSp>
        <p:nvGrpSpPr>
          <p:cNvPr id="11" name="Group 84"/>
          <p:cNvGrpSpPr>
            <a:grpSpLocks/>
          </p:cNvGrpSpPr>
          <p:nvPr/>
        </p:nvGrpSpPr>
        <p:grpSpPr bwMode="auto">
          <a:xfrm>
            <a:off x="7429500" y="6418263"/>
            <a:ext cx="381000" cy="228600"/>
            <a:chOff x="567" y="1026"/>
            <a:chExt cx="181" cy="136"/>
          </a:xfrm>
        </p:grpSpPr>
        <p:sp>
          <p:nvSpPr>
            <p:cNvPr id="30805" name="Line 85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806" name="Line 86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0807" name="Picture 87" descr="3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5181600"/>
            <a:ext cx="647700" cy="366713"/>
          </a:xfrm>
          <a:prstGeom prst="rect">
            <a:avLst/>
          </a:prstGeom>
          <a:noFill/>
        </p:spPr>
      </p:pic>
      <p:pic>
        <p:nvPicPr>
          <p:cNvPr id="30808" name="Picture 88" descr="3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5181600"/>
            <a:ext cx="647700" cy="366713"/>
          </a:xfrm>
          <a:prstGeom prst="rect">
            <a:avLst/>
          </a:prstGeom>
          <a:noFill/>
        </p:spPr>
      </p:pic>
      <p:pic>
        <p:nvPicPr>
          <p:cNvPr id="30809" name="Picture 89" descr="3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5181600"/>
            <a:ext cx="647700" cy="366713"/>
          </a:xfrm>
          <a:prstGeom prst="rect">
            <a:avLst/>
          </a:prstGeom>
          <a:noFill/>
        </p:spPr>
      </p:pic>
      <p:pic>
        <p:nvPicPr>
          <p:cNvPr id="30810" name="Picture 90" descr="3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5181600"/>
            <a:ext cx="647700" cy="366713"/>
          </a:xfrm>
          <a:prstGeom prst="rect">
            <a:avLst/>
          </a:prstGeom>
          <a:noFill/>
        </p:spPr>
      </p:pic>
      <p:sp>
        <p:nvSpPr>
          <p:cNvPr id="30811" name="Text Box 91"/>
          <p:cNvSpPr txBox="1">
            <a:spLocks noChangeArrowheads="1"/>
          </p:cNvSpPr>
          <p:nvPr/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00" i="1"/>
              <a:t>Марабаева Л.А</a:t>
            </a:r>
            <a:r>
              <a:rPr lang="ru-RU" sz="800" i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0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0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0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0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30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0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0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30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30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30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3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3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30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30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30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30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0" dur="500"/>
                                        <p:tgtEl>
                                          <p:spTgt spid="30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30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30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4" dur="500"/>
                                        <p:tgtEl>
                                          <p:spTgt spid="30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9" dur="500"/>
                                        <p:tgtEl>
                                          <p:spTgt spid="30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4" dur="500"/>
                                        <p:tgtEl>
                                          <p:spTgt spid="30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1" grpId="0" animBg="1"/>
      <p:bldP spid="30732" grpId="0" animBg="1"/>
      <p:bldP spid="30733" grpId="0" animBg="1"/>
      <p:bldP spid="30736" grpId="0" animBg="1"/>
      <p:bldP spid="30737" grpId="0" animBg="1"/>
      <p:bldP spid="30738" grpId="0" animBg="1"/>
      <p:bldP spid="30739" grpId="0" animBg="1"/>
      <p:bldP spid="30740" grpId="0" animBg="1"/>
      <p:bldP spid="30741" grpId="0" animBg="1"/>
      <p:bldP spid="30744" grpId="0" animBg="1"/>
      <p:bldP spid="30748" grpId="0" animBg="1"/>
      <p:bldP spid="30752" grpId="0" animBg="1"/>
      <p:bldP spid="30753" grpId="0" animBg="1"/>
      <p:bldP spid="30754" grpId="0" animBg="1"/>
      <p:bldP spid="30758" grpId="0" animBg="1"/>
      <p:bldP spid="30759" grpId="0" animBg="1"/>
      <p:bldP spid="30764" grpId="0" animBg="1"/>
      <p:bldP spid="30766" grpId="0" animBg="1"/>
      <p:bldP spid="30767" grpId="0" animBg="1"/>
      <p:bldP spid="30768" grpId="0" animBg="1"/>
      <p:bldP spid="30769" grpId="0" animBg="1"/>
      <p:bldP spid="30771" grpId="0" animBg="1"/>
      <p:bldP spid="30772" grpId="0" animBg="1"/>
      <p:bldP spid="30773" grpId="0" animBg="1"/>
      <p:bldP spid="30777" grpId="0" animBg="1"/>
      <p:bldP spid="30782" grpId="0" animBg="1"/>
      <p:bldP spid="30783" grpId="0" animBg="1"/>
      <p:bldP spid="30784" grpId="0" animBg="1"/>
      <p:bldP spid="30792" grpId="0" animBg="1"/>
      <p:bldP spid="30797" grpId="0" animBg="1"/>
      <p:bldP spid="30798" grpId="0" animBg="1"/>
      <p:bldP spid="3079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2"/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47" name="Line 3"/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31754" name="Picture 10" descr="D:\Буквы\img03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862" t="28801" r="28778" b="31865"/>
          <a:stretch>
            <a:fillRect/>
          </a:stretch>
        </p:blipFill>
        <p:spPr bwMode="auto">
          <a:xfrm>
            <a:off x="0" y="304800"/>
            <a:ext cx="2057400" cy="1493838"/>
          </a:xfrm>
          <a:prstGeom prst="rect">
            <a:avLst/>
          </a:prstGeom>
          <a:noFill/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267200" y="4191000"/>
            <a:ext cx="1368425" cy="865188"/>
            <a:chOff x="3168" y="240"/>
            <a:chExt cx="862" cy="545"/>
          </a:xfrm>
        </p:grpSpPr>
        <p:sp>
          <p:nvSpPr>
            <p:cNvPr id="31760" name="Oval 16"/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61" name="Rectangle 17"/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1762" name="Rectangle 18"/>
          <p:cNvSpPr>
            <a:spLocks noChangeArrowheads="1"/>
          </p:cNvSpPr>
          <p:nvPr/>
        </p:nvSpPr>
        <p:spPr bwMode="auto">
          <a:xfrm rot="12019435" flipV="1">
            <a:off x="3913188" y="4611688"/>
            <a:ext cx="1152525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 rot="493204">
            <a:off x="4191000" y="4495800"/>
            <a:ext cx="1368425" cy="576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4114800" y="4724400"/>
            <a:ext cx="1295400" cy="838200"/>
            <a:chOff x="3134" y="724"/>
            <a:chExt cx="948" cy="612"/>
          </a:xfrm>
        </p:grpSpPr>
        <p:sp>
          <p:nvSpPr>
            <p:cNvPr id="31765" name="Oval 21"/>
            <p:cNvSpPr>
              <a:spLocks noChangeArrowheads="1"/>
            </p:cNvSpPr>
            <p:nvPr/>
          </p:nvSpPr>
          <p:spPr bwMode="auto">
            <a:xfrm rot="925787">
              <a:off x="3178" y="794"/>
              <a:ext cx="753" cy="542"/>
            </a:xfrm>
            <a:prstGeom prst="ellipse">
              <a:avLst/>
            </a:prstGeom>
            <a:noFill/>
            <a:ln w="1270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66" name="Rectangle 22"/>
            <p:cNvSpPr>
              <a:spLocks noChangeArrowheads="1"/>
            </p:cNvSpPr>
            <p:nvPr/>
          </p:nvSpPr>
          <p:spPr bwMode="auto">
            <a:xfrm rot="525650">
              <a:off x="3134" y="724"/>
              <a:ext cx="948" cy="3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1767" name="Line 23"/>
          <p:cNvSpPr>
            <a:spLocks noChangeShapeType="1"/>
          </p:cNvSpPr>
          <p:nvPr/>
        </p:nvSpPr>
        <p:spPr bwMode="auto">
          <a:xfrm flipH="1">
            <a:off x="4191000" y="3429000"/>
            <a:ext cx="685800" cy="16764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68" name="Line 24"/>
          <p:cNvSpPr>
            <a:spLocks noChangeShapeType="1"/>
          </p:cNvSpPr>
          <p:nvPr/>
        </p:nvSpPr>
        <p:spPr bwMode="auto">
          <a:xfrm flipV="1">
            <a:off x="5181600" y="4495800"/>
            <a:ext cx="304800" cy="8382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73" name="Line 29"/>
          <p:cNvSpPr>
            <a:spLocks noChangeShapeType="1"/>
          </p:cNvSpPr>
          <p:nvPr/>
        </p:nvSpPr>
        <p:spPr bwMode="auto">
          <a:xfrm flipV="1">
            <a:off x="3733800" y="3429000"/>
            <a:ext cx="182563" cy="5334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3505200" y="3810000"/>
            <a:ext cx="403225" cy="358775"/>
            <a:chOff x="567" y="1026"/>
            <a:chExt cx="181" cy="136"/>
          </a:xfrm>
        </p:grpSpPr>
        <p:sp>
          <p:nvSpPr>
            <p:cNvPr id="31775" name="Line 31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776" name="Line 32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777" name="AutoShape 33"/>
          <p:cNvSpPr>
            <a:spLocks noChangeArrowheads="1"/>
          </p:cNvSpPr>
          <p:nvPr/>
        </p:nvSpPr>
        <p:spPr bwMode="auto">
          <a:xfrm>
            <a:off x="3657600" y="3886200"/>
            <a:ext cx="173038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78" name="Freeform 34"/>
          <p:cNvSpPr>
            <a:spLocks/>
          </p:cNvSpPr>
          <p:nvPr/>
        </p:nvSpPr>
        <p:spPr bwMode="auto">
          <a:xfrm>
            <a:off x="3962400" y="3429000"/>
            <a:ext cx="914400" cy="330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96"/>
              </a:cxn>
              <a:cxn ang="0">
                <a:pos x="144" y="192"/>
              </a:cxn>
              <a:cxn ang="0">
                <a:pos x="288" y="192"/>
              </a:cxn>
              <a:cxn ang="0">
                <a:pos x="480" y="144"/>
              </a:cxn>
              <a:cxn ang="0">
                <a:pos x="624" y="0"/>
              </a:cxn>
            </a:cxnLst>
            <a:rect l="0" t="0" r="r" b="b"/>
            <a:pathLst>
              <a:path w="624" h="208">
                <a:moveTo>
                  <a:pt x="0" y="0"/>
                </a:moveTo>
                <a:cubicBezTo>
                  <a:pt x="12" y="32"/>
                  <a:pt x="24" y="64"/>
                  <a:pt x="48" y="96"/>
                </a:cubicBezTo>
                <a:cubicBezTo>
                  <a:pt x="72" y="128"/>
                  <a:pt x="104" y="176"/>
                  <a:pt x="144" y="192"/>
                </a:cubicBezTo>
                <a:cubicBezTo>
                  <a:pt x="184" y="208"/>
                  <a:pt x="232" y="200"/>
                  <a:pt x="288" y="192"/>
                </a:cubicBezTo>
                <a:cubicBezTo>
                  <a:pt x="344" y="184"/>
                  <a:pt x="424" y="176"/>
                  <a:pt x="480" y="144"/>
                </a:cubicBezTo>
                <a:cubicBezTo>
                  <a:pt x="536" y="112"/>
                  <a:pt x="600" y="24"/>
                  <a:pt x="624" y="0"/>
                </a:cubicBezTo>
              </a:path>
            </a:pathLst>
          </a:custGeom>
          <a:noFill/>
          <a:ln w="107950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79" name="Text Box 35"/>
          <p:cNvSpPr txBox="1">
            <a:spLocks noChangeArrowheads="1"/>
          </p:cNvSpPr>
          <p:nvPr/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00" i="1"/>
              <a:t>Марабаева Л.А</a:t>
            </a:r>
            <a:r>
              <a:rPr lang="ru-RU" sz="800" i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7" grpId="0" animBg="1"/>
      <p:bldP spid="31768" grpId="0" animBg="1"/>
      <p:bldP spid="31773" grpId="0" animBg="1"/>
      <p:bldP spid="31777" grpId="0" animBg="1"/>
      <p:bldP spid="3177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Line 2"/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32779" name="Picture 11" descr="img03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889" t="31689" r="31682" b="29906"/>
          <a:stretch>
            <a:fillRect/>
          </a:stretch>
        </p:blipFill>
        <p:spPr bwMode="auto">
          <a:xfrm flipH="1">
            <a:off x="0" y="304800"/>
            <a:ext cx="2286000" cy="1660525"/>
          </a:xfrm>
          <a:prstGeom prst="rect">
            <a:avLst/>
          </a:prstGeom>
          <a:noFill/>
        </p:spPr>
      </p:pic>
      <p:sp>
        <p:nvSpPr>
          <p:cNvPr id="32780" name="Oval 12"/>
          <p:cNvSpPr>
            <a:spLocks noChangeArrowheads="1"/>
          </p:cNvSpPr>
          <p:nvPr/>
        </p:nvSpPr>
        <p:spPr bwMode="auto">
          <a:xfrm rot="1937574">
            <a:off x="4973638" y="4711700"/>
            <a:ext cx="58102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 rot="12019435" flipV="1">
            <a:off x="4768850" y="4641850"/>
            <a:ext cx="1152525" cy="719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 flipH="1">
            <a:off x="5334000" y="4495800"/>
            <a:ext cx="1079500" cy="100806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 flipH="1">
            <a:off x="4902200" y="3429000"/>
            <a:ext cx="812800" cy="19304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787" name="Rectangle 19"/>
          <p:cNvSpPr>
            <a:spLocks noChangeArrowheads="1"/>
          </p:cNvSpPr>
          <p:nvPr/>
        </p:nvSpPr>
        <p:spPr bwMode="auto">
          <a:xfrm rot="12019435" flipV="1">
            <a:off x="3074988" y="4611688"/>
            <a:ext cx="1152525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88" name="Rectangle 20"/>
          <p:cNvSpPr>
            <a:spLocks noChangeArrowheads="1"/>
          </p:cNvSpPr>
          <p:nvPr/>
        </p:nvSpPr>
        <p:spPr bwMode="auto">
          <a:xfrm rot="493204">
            <a:off x="3352800" y="4495800"/>
            <a:ext cx="1368425" cy="576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276600" y="4724400"/>
            <a:ext cx="1295400" cy="838200"/>
            <a:chOff x="3134" y="724"/>
            <a:chExt cx="948" cy="612"/>
          </a:xfrm>
        </p:grpSpPr>
        <p:sp>
          <p:nvSpPr>
            <p:cNvPr id="32790" name="Oval 22"/>
            <p:cNvSpPr>
              <a:spLocks noChangeArrowheads="1"/>
            </p:cNvSpPr>
            <p:nvPr/>
          </p:nvSpPr>
          <p:spPr bwMode="auto">
            <a:xfrm rot="925787">
              <a:off x="3178" y="794"/>
              <a:ext cx="753" cy="542"/>
            </a:xfrm>
            <a:prstGeom prst="ellipse">
              <a:avLst/>
            </a:prstGeom>
            <a:noFill/>
            <a:ln w="1270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91" name="Rectangle 23"/>
            <p:cNvSpPr>
              <a:spLocks noChangeArrowheads="1"/>
            </p:cNvSpPr>
            <p:nvPr/>
          </p:nvSpPr>
          <p:spPr bwMode="auto">
            <a:xfrm rot="525650">
              <a:off x="3134" y="724"/>
              <a:ext cx="948" cy="3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2792" name="Line 24"/>
          <p:cNvSpPr>
            <a:spLocks noChangeShapeType="1"/>
          </p:cNvSpPr>
          <p:nvPr/>
        </p:nvSpPr>
        <p:spPr bwMode="auto">
          <a:xfrm flipH="1">
            <a:off x="3352800" y="3429000"/>
            <a:ext cx="685800" cy="16764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793" name="Line 25"/>
          <p:cNvSpPr>
            <a:spLocks noChangeShapeType="1"/>
          </p:cNvSpPr>
          <p:nvPr/>
        </p:nvSpPr>
        <p:spPr bwMode="auto">
          <a:xfrm flipV="1">
            <a:off x="4343400" y="4495800"/>
            <a:ext cx="381000" cy="820738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797" name="AutoShape 29"/>
          <p:cNvSpPr>
            <a:spLocks noChangeArrowheads="1"/>
          </p:cNvSpPr>
          <p:nvPr/>
        </p:nvSpPr>
        <p:spPr bwMode="auto">
          <a:xfrm>
            <a:off x="3886200" y="33528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98" name="Freeform 30"/>
          <p:cNvSpPr>
            <a:spLocks/>
          </p:cNvSpPr>
          <p:nvPr/>
        </p:nvSpPr>
        <p:spPr bwMode="auto">
          <a:xfrm>
            <a:off x="4191000" y="4114800"/>
            <a:ext cx="571500" cy="381000"/>
          </a:xfrm>
          <a:custGeom>
            <a:avLst/>
            <a:gdLst/>
            <a:ahLst/>
            <a:cxnLst>
              <a:cxn ang="0">
                <a:pos x="336" y="240"/>
              </a:cxn>
              <a:cxn ang="0">
                <a:pos x="336" y="144"/>
              </a:cxn>
              <a:cxn ang="0">
                <a:pos x="192" y="48"/>
              </a:cxn>
              <a:cxn ang="0">
                <a:pos x="0" y="0"/>
              </a:cxn>
            </a:cxnLst>
            <a:rect l="0" t="0" r="r" b="b"/>
            <a:pathLst>
              <a:path w="360" h="240">
                <a:moveTo>
                  <a:pt x="336" y="240"/>
                </a:moveTo>
                <a:cubicBezTo>
                  <a:pt x="348" y="208"/>
                  <a:pt x="360" y="176"/>
                  <a:pt x="336" y="144"/>
                </a:cubicBezTo>
                <a:cubicBezTo>
                  <a:pt x="312" y="112"/>
                  <a:pt x="248" y="72"/>
                  <a:pt x="192" y="48"/>
                </a:cubicBezTo>
                <a:cubicBezTo>
                  <a:pt x="136" y="24"/>
                  <a:pt x="68" y="12"/>
                  <a:pt x="0" y="0"/>
                </a:cubicBezTo>
              </a:path>
            </a:pathLst>
          </a:custGeom>
          <a:noFill/>
          <a:ln w="104775">
            <a:solidFill>
              <a:srgbClr val="66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799" name="Freeform 31"/>
          <p:cNvSpPr>
            <a:spLocks/>
          </p:cNvSpPr>
          <p:nvPr/>
        </p:nvSpPr>
        <p:spPr bwMode="auto">
          <a:xfrm>
            <a:off x="4114800" y="3886200"/>
            <a:ext cx="1295400" cy="2540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480" y="96"/>
              </a:cxn>
              <a:cxn ang="0">
                <a:pos x="720" y="0"/>
              </a:cxn>
            </a:cxnLst>
            <a:rect l="0" t="0" r="r" b="b"/>
            <a:pathLst>
              <a:path w="720" h="112">
                <a:moveTo>
                  <a:pt x="0" y="96"/>
                </a:moveTo>
                <a:cubicBezTo>
                  <a:pt x="180" y="104"/>
                  <a:pt x="360" y="112"/>
                  <a:pt x="480" y="96"/>
                </a:cubicBezTo>
                <a:cubicBezTo>
                  <a:pt x="600" y="80"/>
                  <a:pt x="660" y="40"/>
                  <a:pt x="720" y="0"/>
                </a:cubicBezTo>
              </a:path>
            </a:pathLst>
          </a:custGeom>
          <a:noFill/>
          <a:ln w="104775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800" name="Line 32"/>
          <p:cNvSpPr>
            <a:spLocks noChangeShapeType="1"/>
          </p:cNvSpPr>
          <p:nvPr/>
        </p:nvSpPr>
        <p:spPr bwMode="auto">
          <a:xfrm flipV="1">
            <a:off x="5410200" y="3429000"/>
            <a:ext cx="228600" cy="4572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5181600" y="3733800"/>
            <a:ext cx="457200" cy="360363"/>
            <a:chOff x="567" y="1026"/>
            <a:chExt cx="181" cy="136"/>
          </a:xfrm>
        </p:grpSpPr>
        <p:sp>
          <p:nvSpPr>
            <p:cNvPr id="32795" name="Line 27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796" name="Line 28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2801" name="Text Box 33"/>
          <p:cNvSpPr txBox="1">
            <a:spLocks noChangeArrowheads="1"/>
          </p:cNvSpPr>
          <p:nvPr/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00" i="1"/>
              <a:t>Марабаева Л.А</a:t>
            </a:r>
            <a:r>
              <a:rPr lang="ru-RU" sz="800" i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2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2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0" grpId="0" animBg="1"/>
      <p:bldP spid="32782" grpId="0" animBg="1"/>
      <p:bldP spid="32783" grpId="0" animBg="1"/>
      <p:bldP spid="32792" grpId="0" animBg="1"/>
      <p:bldP spid="32793" grpId="0" animBg="1"/>
      <p:bldP spid="32797" grpId="0" animBg="1"/>
      <p:bldP spid="32798" grpId="0" animBg="1"/>
      <p:bldP spid="32799" grpId="0" animBg="1"/>
      <p:bldP spid="3280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Line 2"/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795" name="Line 3"/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33802" name="Picture 10" descr="D:\Буквы\img03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070" t="35092" r="35088" b="28055"/>
          <a:stretch>
            <a:fillRect/>
          </a:stretch>
        </p:blipFill>
        <p:spPr bwMode="auto">
          <a:xfrm>
            <a:off x="0" y="304800"/>
            <a:ext cx="2362200" cy="1717675"/>
          </a:xfrm>
          <a:prstGeom prst="rect">
            <a:avLst/>
          </a:prstGeom>
          <a:noFill/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581400" y="4191000"/>
            <a:ext cx="1368425" cy="865188"/>
            <a:chOff x="3168" y="240"/>
            <a:chExt cx="862" cy="545"/>
          </a:xfrm>
        </p:grpSpPr>
        <p:sp>
          <p:nvSpPr>
            <p:cNvPr id="33812" name="Oval 20"/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13" name="Rectangle 21"/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3814" name="Rectangle 22"/>
          <p:cNvSpPr>
            <a:spLocks noChangeArrowheads="1"/>
          </p:cNvSpPr>
          <p:nvPr/>
        </p:nvSpPr>
        <p:spPr bwMode="auto">
          <a:xfrm rot="12019435" flipV="1">
            <a:off x="4903788" y="4611688"/>
            <a:ext cx="1152525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 rot="493204">
            <a:off x="3505200" y="4495800"/>
            <a:ext cx="1368425" cy="576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3429000" y="4724400"/>
            <a:ext cx="1295400" cy="838200"/>
            <a:chOff x="3134" y="724"/>
            <a:chExt cx="948" cy="612"/>
          </a:xfrm>
        </p:grpSpPr>
        <p:sp>
          <p:nvSpPr>
            <p:cNvPr id="33817" name="Oval 25"/>
            <p:cNvSpPr>
              <a:spLocks noChangeArrowheads="1"/>
            </p:cNvSpPr>
            <p:nvPr/>
          </p:nvSpPr>
          <p:spPr bwMode="auto">
            <a:xfrm rot="925787">
              <a:off x="3178" y="794"/>
              <a:ext cx="753" cy="542"/>
            </a:xfrm>
            <a:prstGeom prst="ellipse">
              <a:avLst/>
            </a:prstGeom>
            <a:noFill/>
            <a:ln w="1270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18" name="Rectangle 26"/>
            <p:cNvSpPr>
              <a:spLocks noChangeArrowheads="1"/>
            </p:cNvSpPr>
            <p:nvPr/>
          </p:nvSpPr>
          <p:spPr bwMode="auto">
            <a:xfrm rot="525650">
              <a:off x="3134" y="724"/>
              <a:ext cx="948" cy="3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3819" name="Line 27"/>
          <p:cNvSpPr>
            <a:spLocks noChangeShapeType="1"/>
          </p:cNvSpPr>
          <p:nvPr/>
        </p:nvSpPr>
        <p:spPr bwMode="auto">
          <a:xfrm flipH="1">
            <a:off x="3505200" y="3429000"/>
            <a:ext cx="685800" cy="16764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20" name="Line 28"/>
          <p:cNvSpPr>
            <a:spLocks noChangeShapeType="1"/>
          </p:cNvSpPr>
          <p:nvPr/>
        </p:nvSpPr>
        <p:spPr bwMode="auto">
          <a:xfrm flipV="1">
            <a:off x="4495800" y="4495800"/>
            <a:ext cx="304800" cy="820738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24" name="AutoShape 32"/>
          <p:cNvSpPr>
            <a:spLocks noChangeArrowheads="1"/>
          </p:cNvSpPr>
          <p:nvPr/>
        </p:nvSpPr>
        <p:spPr bwMode="auto">
          <a:xfrm>
            <a:off x="4038600" y="33528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825" name="Text Box 33"/>
          <p:cNvSpPr txBox="1">
            <a:spLocks noChangeArrowheads="1"/>
          </p:cNvSpPr>
          <p:nvPr/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00" i="1"/>
              <a:t>Марабаева Л.А</a:t>
            </a:r>
            <a:r>
              <a:rPr lang="ru-RU" sz="800" i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9" grpId="0" animBg="1"/>
      <p:bldP spid="33820" grpId="0" animBg="1"/>
      <p:bldP spid="338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Line 3"/>
          <p:cNvSpPr>
            <a:spLocks noChangeShapeType="1"/>
          </p:cNvSpPr>
          <p:nvPr/>
        </p:nvSpPr>
        <p:spPr bwMode="auto">
          <a:xfrm flipH="1">
            <a:off x="47244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 flipH="1">
            <a:off x="59436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34826" name="Picture 10" descr="D:\Буквы\img03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429" t="19983" r="20000" b="31450"/>
          <a:stretch>
            <a:fillRect/>
          </a:stretch>
        </p:blipFill>
        <p:spPr bwMode="auto">
          <a:xfrm>
            <a:off x="0" y="304800"/>
            <a:ext cx="2286000" cy="1662113"/>
          </a:xfrm>
          <a:prstGeom prst="rect">
            <a:avLst/>
          </a:prstGeom>
          <a:noFill/>
        </p:spPr>
      </p:pic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6477000" y="3429000"/>
            <a:ext cx="873125" cy="731838"/>
            <a:chOff x="3782" y="2152"/>
            <a:chExt cx="681" cy="461"/>
          </a:xfrm>
        </p:grpSpPr>
        <p:sp>
          <p:nvSpPr>
            <p:cNvPr id="34852" name="Oval 36"/>
            <p:cNvSpPr>
              <a:spLocks noChangeArrowheads="1"/>
            </p:cNvSpPr>
            <p:nvPr/>
          </p:nvSpPr>
          <p:spPr bwMode="auto">
            <a:xfrm rot="-213796">
              <a:off x="3850" y="2152"/>
              <a:ext cx="537" cy="385"/>
            </a:xfrm>
            <a:prstGeom prst="ellipse">
              <a:avLst/>
            </a:prstGeom>
            <a:noFill/>
            <a:ln w="1143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853" name="Rectangle 37"/>
            <p:cNvSpPr>
              <a:spLocks noChangeArrowheads="1"/>
            </p:cNvSpPr>
            <p:nvPr/>
          </p:nvSpPr>
          <p:spPr bwMode="auto">
            <a:xfrm rot="279408">
              <a:off x="3782" y="2288"/>
              <a:ext cx="681" cy="3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4855" name="Freeform 39"/>
          <p:cNvSpPr>
            <a:spLocks/>
          </p:cNvSpPr>
          <p:nvPr/>
        </p:nvSpPr>
        <p:spPr bwMode="auto">
          <a:xfrm>
            <a:off x="5410200" y="5029200"/>
            <a:ext cx="1066800" cy="546100"/>
          </a:xfrm>
          <a:custGeom>
            <a:avLst/>
            <a:gdLst/>
            <a:ahLst/>
            <a:cxnLst>
              <a:cxn ang="0">
                <a:pos x="864" y="192"/>
              </a:cxn>
              <a:cxn ang="0">
                <a:pos x="768" y="288"/>
              </a:cxn>
              <a:cxn ang="0">
                <a:pos x="624" y="336"/>
              </a:cxn>
              <a:cxn ang="0">
                <a:pos x="336" y="336"/>
              </a:cxn>
              <a:cxn ang="0">
                <a:pos x="144" y="288"/>
              </a:cxn>
              <a:cxn ang="0">
                <a:pos x="48" y="144"/>
              </a:cxn>
              <a:cxn ang="0">
                <a:pos x="0" y="0"/>
              </a:cxn>
            </a:cxnLst>
            <a:rect l="0" t="0" r="r" b="b"/>
            <a:pathLst>
              <a:path w="864" h="344">
                <a:moveTo>
                  <a:pt x="864" y="192"/>
                </a:moveTo>
                <a:cubicBezTo>
                  <a:pt x="836" y="228"/>
                  <a:pt x="808" y="264"/>
                  <a:pt x="768" y="288"/>
                </a:cubicBezTo>
                <a:cubicBezTo>
                  <a:pt x="728" y="312"/>
                  <a:pt x="696" y="328"/>
                  <a:pt x="624" y="336"/>
                </a:cubicBezTo>
                <a:cubicBezTo>
                  <a:pt x="552" y="344"/>
                  <a:pt x="416" y="344"/>
                  <a:pt x="336" y="336"/>
                </a:cubicBezTo>
                <a:cubicBezTo>
                  <a:pt x="256" y="328"/>
                  <a:pt x="192" y="320"/>
                  <a:pt x="144" y="288"/>
                </a:cubicBezTo>
                <a:cubicBezTo>
                  <a:pt x="96" y="256"/>
                  <a:pt x="72" y="192"/>
                  <a:pt x="48" y="144"/>
                </a:cubicBezTo>
                <a:cubicBezTo>
                  <a:pt x="24" y="96"/>
                  <a:pt x="12" y="48"/>
                  <a:pt x="0" y="0"/>
                </a:cubicBezTo>
              </a:path>
            </a:pathLst>
          </a:custGeom>
          <a:noFill/>
          <a:ln w="114300">
            <a:solidFill>
              <a:srgbClr val="66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56" name="Line 40"/>
          <p:cNvSpPr>
            <a:spLocks noChangeShapeType="1"/>
          </p:cNvSpPr>
          <p:nvPr/>
        </p:nvSpPr>
        <p:spPr bwMode="auto">
          <a:xfrm flipH="1">
            <a:off x="6477000" y="3657600"/>
            <a:ext cx="800100" cy="17526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57" name="Line 41"/>
          <p:cNvSpPr>
            <a:spLocks noChangeShapeType="1"/>
          </p:cNvSpPr>
          <p:nvPr/>
        </p:nvSpPr>
        <p:spPr bwMode="auto">
          <a:xfrm flipH="1">
            <a:off x="6172200" y="3505200"/>
            <a:ext cx="504825" cy="3048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5867400" y="3657600"/>
            <a:ext cx="503238" cy="360363"/>
            <a:chOff x="567" y="1026"/>
            <a:chExt cx="181" cy="136"/>
          </a:xfrm>
        </p:grpSpPr>
        <p:sp>
          <p:nvSpPr>
            <p:cNvPr id="34859" name="Line 43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4860" name="Line 44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4862" name="AutoShape 46"/>
          <p:cNvSpPr>
            <a:spLocks noChangeArrowheads="1"/>
          </p:cNvSpPr>
          <p:nvPr/>
        </p:nvSpPr>
        <p:spPr bwMode="auto">
          <a:xfrm>
            <a:off x="6019800" y="37338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4724400" y="838200"/>
            <a:ext cx="873125" cy="731838"/>
            <a:chOff x="3782" y="2152"/>
            <a:chExt cx="681" cy="461"/>
          </a:xfrm>
        </p:grpSpPr>
        <p:sp>
          <p:nvSpPr>
            <p:cNvPr id="34864" name="Oval 48"/>
            <p:cNvSpPr>
              <a:spLocks noChangeArrowheads="1"/>
            </p:cNvSpPr>
            <p:nvPr/>
          </p:nvSpPr>
          <p:spPr bwMode="auto">
            <a:xfrm rot="-213796">
              <a:off x="3850" y="2152"/>
              <a:ext cx="537" cy="385"/>
            </a:xfrm>
            <a:prstGeom prst="ellipse">
              <a:avLst/>
            </a:prstGeom>
            <a:noFill/>
            <a:ln w="1143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865" name="Rectangle 49"/>
            <p:cNvSpPr>
              <a:spLocks noChangeArrowheads="1"/>
            </p:cNvSpPr>
            <p:nvPr/>
          </p:nvSpPr>
          <p:spPr bwMode="auto">
            <a:xfrm rot="279408">
              <a:off x="3782" y="2288"/>
              <a:ext cx="681" cy="3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4866" name="Line 50"/>
          <p:cNvSpPr>
            <a:spLocks noChangeShapeType="1"/>
          </p:cNvSpPr>
          <p:nvPr/>
        </p:nvSpPr>
        <p:spPr bwMode="auto">
          <a:xfrm flipH="1">
            <a:off x="3733800" y="1066800"/>
            <a:ext cx="1790700" cy="4267200"/>
          </a:xfrm>
          <a:prstGeom prst="line">
            <a:avLst/>
          </a:prstGeom>
          <a:noFill/>
          <a:ln w="1174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67" name="Line 51"/>
          <p:cNvSpPr>
            <a:spLocks noChangeShapeType="1"/>
          </p:cNvSpPr>
          <p:nvPr/>
        </p:nvSpPr>
        <p:spPr bwMode="auto">
          <a:xfrm flipH="1">
            <a:off x="3733800" y="990600"/>
            <a:ext cx="1143000" cy="8890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70" name="Line 54"/>
          <p:cNvSpPr>
            <a:spLocks noChangeShapeType="1"/>
          </p:cNvSpPr>
          <p:nvPr/>
        </p:nvSpPr>
        <p:spPr bwMode="auto">
          <a:xfrm flipV="1">
            <a:off x="3352800" y="1905000"/>
            <a:ext cx="685800" cy="17463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5" name="Group 58"/>
          <p:cNvGrpSpPr>
            <a:grpSpLocks/>
          </p:cNvGrpSpPr>
          <p:nvPr/>
        </p:nvGrpSpPr>
        <p:grpSpPr bwMode="auto">
          <a:xfrm>
            <a:off x="5181600" y="4876800"/>
            <a:ext cx="503238" cy="360363"/>
            <a:chOff x="567" y="1026"/>
            <a:chExt cx="181" cy="136"/>
          </a:xfrm>
        </p:grpSpPr>
        <p:sp>
          <p:nvSpPr>
            <p:cNvPr id="34875" name="Line 59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4876" name="Line 60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61"/>
          <p:cNvGrpSpPr>
            <a:grpSpLocks/>
          </p:cNvGrpSpPr>
          <p:nvPr/>
        </p:nvGrpSpPr>
        <p:grpSpPr bwMode="auto">
          <a:xfrm>
            <a:off x="4648200" y="762000"/>
            <a:ext cx="431800" cy="360363"/>
            <a:chOff x="567" y="1026"/>
            <a:chExt cx="181" cy="136"/>
          </a:xfrm>
        </p:grpSpPr>
        <p:sp>
          <p:nvSpPr>
            <p:cNvPr id="34878" name="Line 62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4879" name="Line 63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4885" name="Line 69"/>
          <p:cNvSpPr>
            <a:spLocks noChangeShapeType="1"/>
          </p:cNvSpPr>
          <p:nvPr/>
        </p:nvSpPr>
        <p:spPr bwMode="auto">
          <a:xfrm>
            <a:off x="5867400" y="4419600"/>
            <a:ext cx="1066800" cy="0"/>
          </a:xfrm>
          <a:prstGeom prst="line">
            <a:avLst/>
          </a:prstGeom>
          <a:noFill/>
          <a:ln w="107950">
            <a:solidFill>
              <a:srgbClr val="66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87" name="AutoShape 71"/>
          <p:cNvSpPr>
            <a:spLocks noChangeArrowheads="1"/>
          </p:cNvSpPr>
          <p:nvPr/>
        </p:nvSpPr>
        <p:spPr bwMode="auto">
          <a:xfrm>
            <a:off x="5715000" y="43434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18" name="Line 2"/>
          <p:cNvSpPr>
            <a:spLocks noChangeShapeType="1"/>
          </p:cNvSpPr>
          <p:nvPr/>
        </p:nvSpPr>
        <p:spPr bwMode="auto">
          <a:xfrm flipH="1">
            <a:off x="30480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54" name="Freeform 38"/>
          <p:cNvSpPr>
            <a:spLocks/>
          </p:cNvSpPr>
          <p:nvPr/>
        </p:nvSpPr>
        <p:spPr bwMode="auto">
          <a:xfrm>
            <a:off x="2362200" y="4648200"/>
            <a:ext cx="1447800" cy="927100"/>
          </a:xfrm>
          <a:custGeom>
            <a:avLst/>
            <a:gdLst/>
            <a:ahLst/>
            <a:cxnLst>
              <a:cxn ang="0">
                <a:pos x="864" y="192"/>
              </a:cxn>
              <a:cxn ang="0">
                <a:pos x="768" y="288"/>
              </a:cxn>
              <a:cxn ang="0">
                <a:pos x="624" y="336"/>
              </a:cxn>
              <a:cxn ang="0">
                <a:pos x="336" y="336"/>
              </a:cxn>
              <a:cxn ang="0">
                <a:pos x="144" y="288"/>
              </a:cxn>
              <a:cxn ang="0">
                <a:pos x="48" y="144"/>
              </a:cxn>
              <a:cxn ang="0">
                <a:pos x="0" y="0"/>
              </a:cxn>
            </a:cxnLst>
            <a:rect l="0" t="0" r="r" b="b"/>
            <a:pathLst>
              <a:path w="864" h="344">
                <a:moveTo>
                  <a:pt x="864" y="192"/>
                </a:moveTo>
                <a:cubicBezTo>
                  <a:pt x="836" y="228"/>
                  <a:pt x="808" y="264"/>
                  <a:pt x="768" y="288"/>
                </a:cubicBezTo>
                <a:cubicBezTo>
                  <a:pt x="728" y="312"/>
                  <a:pt x="696" y="328"/>
                  <a:pt x="624" y="336"/>
                </a:cubicBezTo>
                <a:cubicBezTo>
                  <a:pt x="552" y="344"/>
                  <a:pt x="416" y="344"/>
                  <a:pt x="336" y="336"/>
                </a:cubicBezTo>
                <a:cubicBezTo>
                  <a:pt x="256" y="328"/>
                  <a:pt x="192" y="320"/>
                  <a:pt x="144" y="288"/>
                </a:cubicBezTo>
                <a:cubicBezTo>
                  <a:pt x="96" y="256"/>
                  <a:pt x="72" y="192"/>
                  <a:pt x="48" y="144"/>
                </a:cubicBezTo>
                <a:cubicBezTo>
                  <a:pt x="24" y="96"/>
                  <a:pt x="12" y="48"/>
                  <a:pt x="0" y="0"/>
                </a:cubicBezTo>
              </a:path>
            </a:pathLst>
          </a:custGeom>
          <a:noFill/>
          <a:ln w="114300">
            <a:solidFill>
              <a:srgbClr val="66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69" name="Rectangle 53"/>
          <p:cNvSpPr>
            <a:spLocks noChangeArrowheads="1"/>
          </p:cNvSpPr>
          <p:nvPr/>
        </p:nvSpPr>
        <p:spPr bwMode="auto">
          <a:xfrm>
            <a:off x="2057400" y="4495800"/>
            <a:ext cx="533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" name="Group 55"/>
          <p:cNvGrpSpPr>
            <a:grpSpLocks/>
          </p:cNvGrpSpPr>
          <p:nvPr/>
        </p:nvGrpSpPr>
        <p:grpSpPr bwMode="auto">
          <a:xfrm>
            <a:off x="2209800" y="4724400"/>
            <a:ext cx="503238" cy="360363"/>
            <a:chOff x="567" y="1026"/>
            <a:chExt cx="181" cy="136"/>
          </a:xfrm>
        </p:grpSpPr>
        <p:sp>
          <p:nvSpPr>
            <p:cNvPr id="34872" name="Line 56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4873" name="Line 57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4884" name="Line 68"/>
          <p:cNvSpPr>
            <a:spLocks noChangeShapeType="1"/>
          </p:cNvSpPr>
          <p:nvPr/>
        </p:nvSpPr>
        <p:spPr bwMode="auto">
          <a:xfrm>
            <a:off x="3200400" y="3352800"/>
            <a:ext cx="1295400" cy="0"/>
          </a:xfrm>
          <a:prstGeom prst="line">
            <a:avLst/>
          </a:prstGeom>
          <a:noFill/>
          <a:ln w="107950">
            <a:solidFill>
              <a:srgbClr val="66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 flipH="1">
            <a:off x="16002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86" name="AutoShape 70"/>
          <p:cNvSpPr>
            <a:spLocks noChangeArrowheads="1"/>
          </p:cNvSpPr>
          <p:nvPr/>
        </p:nvSpPr>
        <p:spPr bwMode="auto">
          <a:xfrm>
            <a:off x="3048000" y="32004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83" name="AutoShape 67"/>
          <p:cNvSpPr>
            <a:spLocks noChangeArrowheads="1"/>
          </p:cNvSpPr>
          <p:nvPr/>
        </p:nvSpPr>
        <p:spPr bwMode="auto">
          <a:xfrm>
            <a:off x="3581400" y="18288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88" name="Text Box 72"/>
          <p:cNvSpPr txBox="1">
            <a:spLocks noChangeArrowheads="1"/>
          </p:cNvSpPr>
          <p:nvPr/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00" i="1"/>
              <a:t>Марабаева Л.А</a:t>
            </a:r>
            <a:r>
              <a:rPr lang="ru-RU" sz="800" i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4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4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4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4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4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4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34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4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4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55" grpId="0" animBg="1"/>
      <p:bldP spid="34856" grpId="0" animBg="1"/>
      <p:bldP spid="34857" grpId="0" animBg="1"/>
      <p:bldP spid="34862" grpId="0" animBg="1"/>
      <p:bldP spid="34866" grpId="0" animBg="1"/>
      <p:bldP spid="34867" grpId="0" animBg="1"/>
      <p:bldP spid="34870" grpId="0" animBg="1"/>
      <p:bldP spid="34885" grpId="0" animBg="1"/>
      <p:bldP spid="34887" grpId="0" animBg="1"/>
      <p:bldP spid="34854" grpId="0" animBg="1"/>
      <p:bldP spid="34884" grpId="0" animBg="1"/>
      <p:bldP spid="34886" grpId="0" animBg="1"/>
      <p:bldP spid="3488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Line 3"/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35850" name="Picture 10" descr="D:\Буквы\img04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947" t="21040" r="21053" b="28960"/>
          <a:stretch>
            <a:fillRect/>
          </a:stretch>
        </p:blipFill>
        <p:spPr bwMode="auto">
          <a:xfrm>
            <a:off x="7086600" y="304800"/>
            <a:ext cx="2057400" cy="1495425"/>
          </a:xfrm>
          <a:prstGeom prst="rect">
            <a:avLst/>
          </a:prstGeom>
          <a:noFill/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127125" y="4895850"/>
            <a:ext cx="609600" cy="719138"/>
            <a:chOff x="567" y="2931"/>
            <a:chExt cx="726" cy="544"/>
          </a:xfrm>
        </p:grpSpPr>
        <p:sp>
          <p:nvSpPr>
            <p:cNvPr id="35852" name="Oval 12"/>
            <p:cNvSpPr>
              <a:spLocks noChangeArrowheads="1"/>
            </p:cNvSpPr>
            <p:nvPr/>
          </p:nvSpPr>
          <p:spPr bwMode="auto">
            <a:xfrm rot="1872103">
              <a:off x="567" y="2976"/>
              <a:ext cx="577" cy="499"/>
            </a:xfrm>
            <a:prstGeom prst="ellipse">
              <a:avLst/>
            </a:prstGeom>
            <a:noFill/>
            <a:ln w="1270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853" name="Rectangle 13"/>
            <p:cNvSpPr>
              <a:spLocks noChangeArrowheads="1"/>
            </p:cNvSpPr>
            <p:nvPr/>
          </p:nvSpPr>
          <p:spPr bwMode="auto">
            <a:xfrm rot="1471967">
              <a:off x="567" y="2931"/>
              <a:ext cx="726" cy="3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5854" name="Line 14"/>
          <p:cNvSpPr>
            <a:spLocks noChangeShapeType="1"/>
          </p:cNvSpPr>
          <p:nvPr/>
        </p:nvSpPr>
        <p:spPr bwMode="auto">
          <a:xfrm flipH="1">
            <a:off x="1524000" y="1066800"/>
            <a:ext cx="1828800" cy="447675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58" name="Line 18"/>
          <p:cNvSpPr>
            <a:spLocks noChangeShapeType="1"/>
          </p:cNvSpPr>
          <p:nvPr/>
        </p:nvSpPr>
        <p:spPr bwMode="auto">
          <a:xfrm flipV="1">
            <a:off x="2133600" y="1066800"/>
            <a:ext cx="1219200" cy="14478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889125" y="2308225"/>
            <a:ext cx="503238" cy="431800"/>
            <a:chOff x="567" y="1026"/>
            <a:chExt cx="181" cy="136"/>
          </a:xfrm>
        </p:grpSpPr>
        <p:sp>
          <p:nvSpPr>
            <p:cNvPr id="35860" name="Line 20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861" name="Line 21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5862" name="AutoShape 22"/>
          <p:cNvSpPr>
            <a:spLocks noChangeArrowheads="1"/>
          </p:cNvSpPr>
          <p:nvPr/>
        </p:nvSpPr>
        <p:spPr bwMode="auto">
          <a:xfrm>
            <a:off x="2041525" y="2384425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3048000" y="914400"/>
            <a:ext cx="503238" cy="358775"/>
            <a:chOff x="567" y="1026"/>
            <a:chExt cx="181" cy="136"/>
          </a:xfrm>
        </p:grpSpPr>
        <p:sp>
          <p:nvSpPr>
            <p:cNvPr id="35864" name="Line 24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865" name="Line 25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5867" name="Line 27"/>
          <p:cNvSpPr>
            <a:spLocks noChangeShapeType="1"/>
          </p:cNvSpPr>
          <p:nvPr/>
        </p:nvSpPr>
        <p:spPr bwMode="auto">
          <a:xfrm flipV="1">
            <a:off x="5791200" y="4495800"/>
            <a:ext cx="457200" cy="10668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70" name="Line 30"/>
          <p:cNvSpPr>
            <a:spLocks noChangeShapeType="1"/>
          </p:cNvSpPr>
          <p:nvPr/>
        </p:nvSpPr>
        <p:spPr bwMode="auto">
          <a:xfrm flipH="1">
            <a:off x="5715000" y="3505200"/>
            <a:ext cx="838200" cy="20574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71" name="AutoShape 31"/>
          <p:cNvSpPr>
            <a:spLocks noChangeArrowheads="1"/>
          </p:cNvSpPr>
          <p:nvPr/>
        </p:nvSpPr>
        <p:spPr bwMode="auto">
          <a:xfrm>
            <a:off x="6096000" y="43434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72" name="AutoShape 32"/>
          <p:cNvSpPr>
            <a:spLocks noChangeArrowheads="1"/>
          </p:cNvSpPr>
          <p:nvPr/>
        </p:nvSpPr>
        <p:spPr bwMode="auto">
          <a:xfrm>
            <a:off x="6380163" y="34290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90" name="Freeform 50"/>
          <p:cNvSpPr>
            <a:spLocks/>
          </p:cNvSpPr>
          <p:nvPr/>
        </p:nvSpPr>
        <p:spPr bwMode="auto">
          <a:xfrm>
            <a:off x="6248400" y="4114800"/>
            <a:ext cx="935038" cy="317500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192" y="192"/>
              </a:cxn>
              <a:cxn ang="0">
                <a:pos x="432" y="144"/>
              </a:cxn>
              <a:cxn ang="0">
                <a:pos x="672" y="48"/>
              </a:cxn>
              <a:cxn ang="0">
                <a:pos x="720" y="0"/>
              </a:cxn>
            </a:cxnLst>
            <a:rect l="0" t="0" r="r" b="b"/>
            <a:pathLst>
              <a:path w="720" h="200">
                <a:moveTo>
                  <a:pt x="0" y="192"/>
                </a:moveTo>
                <a:cubicBezTo>
                  <a:pt x="60" y="196"/>
                  <a:pt x="120" y="200"/>
                  <a:pt x="192" y="192"/>
                </a:cubicBezTo>
                <a:cubicBezTo>
                  <a:pt x="264" y="184"/>
                  <a:pt x="352" y="168"/>
                  <a:pt x="432" y="144"/>
                </a:cubicBezTo>
                <a:cubicBezTo>
                  <a:pt x="512" y="120"/>
                  <a:pt x="624" y="72"/>
                  <a:pt x="672" y="48"/>
                </a:cubicBezTo>
                <a:cubicBezTo>
                  <a:pt x="720" y="24"/>
                  <a:pt x="712" y="8"/>
                  <a:pt x="720" y="0"/>
                </a:cubicBezTo>
              </a:path>
            </a:pathLst>
          </a:custGeom>
          <a:noFill/>
          <a:ln w="1047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94" name="Line 54"/>
          <p:cNvSpPr>
            <a:spLocks noChangeShapeType="1"/>
          </p:cNvSpPr>
          <p:nvPr/>
        </p:nvSpPr>
        <p:spPr bwMode="auto">
          <a:xfrm flipV="1">
            <a:off x="1127125" y="3756025"/>
            <a:ext cx="685800" cy="14478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5" name="Group 88"/>
          <p:cNvGrpSpPr>
            <a:grpSpLocks/>
          </p:cNvGrpSpPr>
          <p:nvPr/>
        </p:nvGrpSpPr>
        <p:grpSpPr bwMode="auto">
          <a:xfrm>
            <a:off x="4038600" y="914400"/>
            <a:ext cx="2133600" cy="990600"/>
            <a:chOff x="3168" y="240"/>
            <a:chExt cx="862" cy="545"/>
          </a:xfrm>
        </p:grpSpPr>
        <p:sp>
          <p:nvSpPr>
            <p:cNvPr id="35929" name="Oval 89"/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930" name="Rectangle 90"/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91"/>
          <p:cNvGrpSpPr>
            <a:grpSpLocks/>
          </p:cNvGrpSpPr>
          <p:nvPr/>
        </p:nvGrpSpPr>
        <p:grpSpPr bwMode="auto">
          <a:xfrm>
            <a:off x="7127875" y="3446463"/>
            <a:ext cx="1368425" cy="865187"/>
            <a:chOff x="3168" y="240"/>
            <a:chExt cx="862" cy="545"/>
          </a:xfrm>
        </p:grpSpPr>
        <p:sp>
          <p:nvSpPr>
            <p:cNvPr id="35932" name="Oval 92"/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933" name="Rectangle 93"/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5934" name="Rectangle 94"/>
          <p:cNvSpPr>
            <a:spLocks noChangeArrowheads="1"/>
          </p:cNvSpPr>
          <p:nvPr/>
        </p:nvSpPr>
        <p:spPr bwMode="auto">
          <a:xfrm rot="12019435" flipV="1">
            <a:off x="6732588" y="4611688"/>
            <a:ext cx="1152525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935" name="Rectangle 95"/>
          <p:cNvSpPr>
            <a:spLocks noChangeArrowheads="1"/>
          </p:cNvSpPr>
          <p:nvPr/>
        </p:nvSpPr>
        <p:spPr bwMode="auto">
          <a:xfrm rot="493204">
            <a:off x="7162800" y="3810000"/>
            <a:ext cx="1368425" cy="576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" name="Group 96"/>
          <p:cNvGrpSpPr>
            <a:grpSpLocks/>
          </p:cNvGrpSpPr>
          <p:nvPr/>
        </p:nvGrpSpPr>
        <p:grpSpPr bwMode="auto">
          <a:xfrm>
            <a:off x="6705600" y="4724400"/>
            <a:ext cx="1295400" cy="838200"/>
            <a:chOff x="3134" y="724"/>
            <a:chExt cx="948" cy="612"/>
          </a:xfrm>
        </p:grpSpPr>
        <p:sp>
          <p:nvSpPr>
            <p:cNvPr id="35937" name="Oval 97"/>
            <p:cNvSpPr>
              <a:spLocks noChangeArrowheads="1"/>
            </p:cNvSpPr>
            <p:nvPr/>
          </p:nvSpPr>
          <p:spPr bwMode="auto">
            <a:xfrm rot="925787">
              <a:off x="3178" y="794"/>
              <a:ext cx="753" cy="542"/>
            </a:xfrm>
            <a:prstGeom prst="ellipse">
              <a:avLst/>
            </a:prstGeom>
            <a:noFill/>
            <a:ln w="1270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938" name="Rectangle 98"/>
            <p:cNvSpPr>
              <a:spLocks noChangeArrowheads="1"/>
            </p:cNvSpPr>
            <p:nvPr/>
          </p:nvSpPr>
          <p:spPr bwMode="auto">
            <a:xfrm rot="525650">
              <a:off x="3134" y="724"/>
              <a:ext cx="948" cy="3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5939" name="Line 99"/>
          <p:cNvSpPr>
            <a:spLocks noChangeShapeType="1"/>
          </p:cNvSpPr>
          <p:nvPr/>
        </p:nvSpPr>
        <p:spPr bwMode="auto">
          <a:xfrm flipH="1">
            <a:off x="7162800" y="3657600"/>
            <a:ext cx="203200" cy="528638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940" name="Line 100"/>
          <p:cNvSpPr>
            <a:spLocks noChangeShapeType="1"/>
          </p:cNvSpPr>
          <p:nvPr/>
        </p:nvSpPr>
        <p:spPr bwMode="auto">
          <a:xfrm flipV="1">
            <a:off x="7772400" y="3810000"/>
            <a:ext cx="609600" cy="1506538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8" name="Group 101"/>
          <p:cNvGrpSpPr>
            <a:grpSpLocks/>
          </p:cNvGrpSpPr>
          <p:nvPr/>
        </p:nvGrpSpPr>
        <p:grpSpPr bwMode="auto">
          <a:xfrm>
            <a:off x="6934200" y="3962400"/>
            <a:ext cx="457200" cy="360363"/>
            <a:chOff x="567" y="1026"/>
            <a:chExt cx="181" cy="136"/>
          </a:xfrm>
        </p:grpSpPr>
        <p:sp>
          <p:nvSpPr>
            <p:cNvPr id="35942" name="Line 102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943" name="Line 103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Group 104"/>
          <p:cNvGrpSpPr>
            <a:grpSpLocks/>
          </p:cNvGrpSpPr>
          <p:nvPr/>
        </p:nvGrpSpPr>
        <p:grpSpPr bwMode="auto">
          <a:xfrm>
            <a:off x="2667000" y="4572000"/>
            <a:ext cx="1981200" cy="990600"/>
            <a:chOff x="3134" y="724"/>
            <a:chExt cx="948" cy="612"/>
          </a:xfrm>
        </p:grpSpPr>
        <p:sp>
          <p:nvSpPr>
            <p:cNvPr id="35945" name="Oval 105"/>
            <p:cNvSpPr>
              <a:spLocks noChangeArrowheads="1"/>
            </p:cNvSpPr>
            <p:nvPr/>
          </p:nvSpPr>
          <p:spPr bwMode="auto">
            <a:xfrm rot="925787">
              <a:off x="3178" y="794"/>
              <a:ext cx="753" cy="542"/>
            </a:xfrm>
            <a:prstGeom prst="ellipse">
              <a:avLst/>
            </a:prstGeom>
            <a:noFill/>
            <a:ln w="1270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946" name="Rectangle 106"/>
            <p:cNvSpPr>
              <a:spLocks noChangeArrowheads="1"/>
            </p:cNvSpPr>
            <p:nvPr/>
          </p:nvSpPr>
          <p:spPr bwMode="auto">
            <a:xfrm rot="525650">
              <a:off x="3134" y="724"/>
              <a:ext cx="948" cy="3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5947" name="Line 107"/>
          <p:cNvSpPr>
            <a:spLocks noChangeShapeType="1"/>
          </p:cNvSpPr>
          <p:nvPr/>
        </p:nvSpPr>
        <p:spPr bwMode="auto">
          <a:xfrm flipH="1">
            <a:off x="2743200" y="3048000"/>
            <a:ext cx="838200" cy="1981200"/>
          </a:xfrm>
          <a:prstGeom prst="line">
            <a:avLst/>
          </a:prstGeom>
          <a:noFill/>
          <a:ln w="1047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0" name="Group 108"/>
          <p:cNvGrpSpPr>
            <a:grpSpLocks/>
          </p:cNvGrpSpPr>
          <p:nvPr/>
        </p:nvGrpSpPr>
        <p:grpSpPr bwMode="auto">
          <a:xfrm>
            <a:off x="2514600" y="4876800"/>
            <a:ext cx="503238" cy="360363"/>
            <a:chOff x="567" y="1026"/>
            <a:chExt cx="181" cy="136"/>
          </a:xfrm>
        </p:grpSpPr>
        <p:sp>
          <p:nvSpPr>
            <p:cNvPr id="35949" name="Line 109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950" name="Line 110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5951" name="Line 111"/>
          <p:cNvSpPr>
            <a:spLocks noChangeShapeType="1"/>
          </p:cNvSpPr>
          <p:nvPr/>
        </p:nvSpPr>
        <p:spPr bwMode="auto">
          <a:xfrm flipV="1">
            <a:off x="4267200" y="1295400"/>
            <a:ext cx="1676400" cy="41148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952" name="Line 112"/>
          <p:cNvSpPr>
            <a:spLocks noChangeShapeType="1"/>
          </p:cNvSpPr>
          <p:nvPr/>
        </p:nvSpPr>
        <p:spPr bwMode="auto">
          <a:xfrm flipH="1">
            <a:off x="3657600" y="1066800"/>
            <a:ext cx="762000" cy="1905000"/>
          </a:xfrm>
          <a:prstGeom prst="line">
            <a:avLst/>
          </a:prstGeom>
          <a:noFill/>
          <a:ln w="1047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1" name="Group 114"/>
          <p:cNvGrpSpPr>
            <a:grpSpLocks/>
          </p:cNvGrpSpPr>
          <p:nvPr/>
        </p:nvGrpSpPr>
        <p:grpSpPr bwMode="auto">
          <a:xfrm>
            <a:off x="4191000" y="914400"/>
            <a:ext cx="503238" cy="360363"/>
            <a:chOff x="567" y="1026"/>
            <a:chExt cx="181" cy="136"/>
          </a:xfrm>
        </p:grpSpPr>
        <p:sp>
          <p:nvSpPr>
            <p:cNvPr id="35955" name="Line 115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956" name="Line 116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" name="Group 117"/>
          <p:cNvGrpSpPr>
            <a:grpSpLocks/>
          </p:cNvGrpSpPr>
          <p:nvPr/>
        </p:nvGrpSpPr>
        <p:grpSpPr bwMode="auto">
          <a:xfrm>
            <a:off x="5715000" y="1066800"/>
            <a:ext cx="503238" cy="360363"/>
            <a:chOff x="567" y="1026"/>
            <a:chExt cx="181" cy="136"/>
          </a:xfrm>
        </p:grpSpPr>
        <p:sp>
          <p:nvSpPr>
            <p:cNvPr id="35958" name="Line 118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959" name="Line 119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5961" name="Freeform 121"/>
          <p:cNvSpPr>
            <a:spLocks/>
          </p:cNvSpPr>
          <p:nvPr/>
        </p:nvSpPr>
        <p:spPr bwMode="auto">
          <a:xfrm>
            <a:off x="1828800" y="2971800"/>
            <a:ext cx="1828800" cy="762000"/>
          </a:xfrm>
          <a:custGeom>
            <a:avLst/>
            <a:gdLst/>
            <a:ahLst/>
            <a:cxnLst>
              <a:cxn ang="0">
                <a:pos x="0" y="480"/>
              </a:cxn>
              <a:cxn ang="0">
                <a:pos x="96" y="384"/>
              </a:cxn>
              <a:cxn ang="0">
                <a:pos x="336" y="240"/>
              </a:cxn>
              <a:cxn ang="0">
                <a:pos x="720" y="96"/>
              </a:cxn>
              <a:cxn ang="0">
                <a:pos x="1152" y="0"/>
              </a:cxn>
            </a:cxnLst>
            <a:rect l="0" t="0" r="r" b="b"/>
            <a:pathLst>
              <a:path w="1152" h="480">
                <a:moveTo>
                  <a:pt x="0" y="480"/>
                </a:moveTo>
                <a:cubicBezTo>
                  <a:pt x="20" y="452"/>
                  <a:pt x="40" y="424"/>
                  <a:pt x="96" y="384"/>
                </a:cubicBezTo>
                <a:cubicBezTo>
                  <a:pt x="152" y="344"/>
                  <a:pt x="232" y="288"/>
                  <a:pt x="336" y="240"/>
                </a:cubicBezTo>
                <a:cubicBezTo>
                  <a:pt x="440" y="192"/>
                  <a:pt x="584" y="136"/>
                  <a:pt x="720" y="96"/>
                </a:cubicBezTo>
                <a:cubicBezTo>
                  <a:pt x="856" y="56"/>
                  <a:pt x="1004" y="28"/>
                  <a:pt x="1152" y="0"/>
                </a:cubicBezTo>
              </a:path>
            </a:pathLst>
          </a:custGeom>
          <a:noFill/>
          <a:ln w="1047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86" name="Line 46"/>
          <p:cNvSpPr>
            <a:spLocks noChangeShapeType="1"/>
          </p:cNvSpPr>
          <p:nvPr/>
        </p:nvSpPr>
        <p:spPr bwMode="auto">
          <a:xfrm flipH="1">
            <a:off x="6781800" y="4191000"/>
            <a:ext cx="387350" cy="9906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42" name="Line 2"/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962" name="Text Box 122"/>
          <p:cNvSpPr txBox="1">
            <a:spLocks noChangeArrowheads="1"/>
          </p:cNvSpPr>
          <p:nvPr/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00" i="1"/>
              <a:t>Марабаева Л.А</a:t>
            </a:r>
            <a:r>
              <a:rPr lang="ru-RU" sz="800" i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5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5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5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5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5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5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35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5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35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4" grpId="0" animBg="1"/>
      <p:bldP spid="35858" grpId="0" animBg="1"/>
      <p:bldP spid="35862" grpId="0" animBg="1"/>
      <p:bldP spid="35867" grpId="0" animBg="1"/>
      <p:bldP spid="35870" grpId="0" animBg="1"/>
      <p:bldP spid="35871" grpId="0" animBg="1"/>
      <p:bldP spid="35872" grpId="0" animBg="1"/>
      <p:bldP spid="35890" grpId="0" animBg="1"/>
      <p:bldP spid="35894" grpId="0" animBg="1"/>
      <p:bldP spid="35939" grpId="0" animBg="1"/>
      <p:bldP spid="35940" grpId="0" animBg="1"/>
      <p:bldP spid="35947" grpId="0" animBg="1"/>
      <p:bldP spid="35951" grpId="0" animBg="1"/>
      <p:bldP spid="35952" grpId="0" animBg="1"/>
      <p:bldP spid="35961" grpId="0" animBg="1"/>
      <p:bldP spid="3588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5110163" y="4300538"/>
            <a:ext cx="1439862" cy="1298575"/>
            <a:chOff x="3063" y="2894"/>
            <a:chExt cx="726" cy="626"/>
          </a:xfrm>
        </p:grpSpPr>
        <p:sp>
          <p:nvSpPr>
            <p:cNvPr id="36889" name="Oval 25"/>
            <p:cNvSpPr>
              <a:spLocks noChangeArrowheads="1"/>
            </p:cNvSpPr>
            <p:nvPr/>
          </p:nvSpPr>
          <p:spPr bwMode="auto">
            <a:xfrm rot="1937574">
              <a:off x="3198" y="2931"/>
              <a:ext cx="366" cy="589"/>
            </a:xfrm>
            <a:prstGeom prst="ellipse">
              <a:avLst/>
            </a:prstGeom>
            <a:noFill/>
            <a:ln w="1143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90" name="Rectangle 26"/>
            <p:cNvSpPr>
              <a:spLocks noChangeArrowheads="1"/>
            </p:cNvSpPr>
            <p:nvPr/>
          </p:nvSpPr>
          <p:spPr bwMode="auto">
            <a:xfrm rot="12019435" flipV="1">
              <a:off x="3063" y="2894"/>
              <a:ext cx="726" cy="4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6866" name="Line 2"/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67" name="Line 3"/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>
            <a:off x="2590800" y="4419600"/>
            <a:ext cx="6553200" cy="17463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36874" name="Picture 10" descr="D:\Буквы\img03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411" t="20573" r="20589" b="29427"/>
          <a:stretch>
            <a:fillRect/>
          </a:stretch>
        </p:blipFill>
        <p:spPr bwMode="auto">
          <a:xfrm>
            <a:off x="0" y="304800"/>
            <a:ext cx="2667000" cy="1938338"/>
          </a:xfrm>
          <a:prstGeom prst="rect">
            <a:avLst/>
          </a:prstGeom>
          <a:noFill/>
        </p:spPr>
      </p:pic>
      <p:sp>
        <p:nvSpPr>
          <p:cNvPr id="36878" name="Oval 14"/>
          <p:cNvSpPr>
            <a:spLocks noChangeArrowheads="1"/>
          </p:cNvSpPr>
          <p:nvPr/>
        </p:nvSpPr>
        <p:spPr bwMode="auto">
          <a:xfrm>
            <a:off x="1835150" y="4005263"/>
            <a:ext cx="504825" cy="6477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 rot="1471967">
            <a:off x="900113" y="4652963"/>
            <a:ext cx="1152525" cy="500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82" name="Oval 18"/>
          <p:cNvSpPr>
            <a:spLocks noChangeArrowheads="1"/>
          </p:cNvSpPr>
          <p:nvPr/>
        </p:nvSpPr>
        <p:spPr bwMode="auto">
          <a:xfrm rot="1937574">
            <a:off x="6573838" y="4711700"/>
            <a:ext cx="58102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 rot="12019435" flipV="1">
            <a:off x="6369050" y="4641850"/>
            <a:ext cx="1152525" cy="719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84" name="Line 20"/>
          <p:cNvSpPr>
            <a:spLocks noChangeShapeType="1"/>
          </p:cNvSpPr>
          <p:nvPr/>
        </p:nvSpPr>
        <p:spPr bwMode="auto">
          <a:xfrm flipH="1">
            <a:off x="6934200" y="4495800"/>
            <a:ext cx="1079500" cy="100806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85" name="Oval 21"/>
          <p:cNvSpPr>
            <a:spLocks noChangeArrowheads="1"/>
          </p:cNvSpPr>
          <p:nvPr/>
        </p:nvSpPr>
        <p:spPr bwMode="auto">
          <a:xfrm rot="1937574">
            <a:off x="3352800" y="4724400"/>
            <a:ext cx="58102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 rot="12019435" flipV="1">
            <a:off x="3124200" y="4648200"/>
            <a:ext cx="1152525" cy="719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 flipH="1">
            <a:off x="3733800" y="4495800"/>
            <a:ext cx="1079500" cy="100806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 rot="1471967">
            <a:off x="5038725" y="4660900"/>
            <a:ext cx="1152525" cy="500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5038725" y="4805363"/>
            <a:ext cx="503238" cy="360362"/>
            <a:chOff x="567" y="1026"/>
            <a:chExt cx="181" cy="136"/>
          </a:xfrm>
        </p:grpSpPr>
        <p:sp>
          <p:nvSpPr>
            <p:cNvPr id="36893" name="Line 29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894" name="Line 30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6895" name="AutoShape 31"/>
          <p:cNvSpPr>
            <a:spLocks noChangeArrowheads="1"/>
          </p:cNvSpPr>
          <p:nvPr/>
        </p:nvSpPr>
        <p:spPr bwMode="auto">
          <a:xfrm>
            <a:off x="5181600" y="48768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914400" y="4343400"/>
            <a:ext cx="1439863" cy="1298575"/>
            <a:chOff x="3063" y="2894"/>
            <a:chExt cx="726" cy="626"/>
          </a:xfrm>
        </p:grpSpPr>
        <p:sp>
          <p:nvSpPr>
            <p:cNvPr id="36898" name="Oval 34"/>
            <p:cNvSpPr>
              <a:spLocks noChangeArrowheads="1"/>
            </p:cNvSpPr>
            <p:nvPr/>
          </p:nvSpPr>
          <p:spPr bwMode="auto">
            <a:xfrm rot="1937574">
              <a:off x="3198" y="2931"/>
              <a:ext cx="366" cy="589"/>
            </a:xfrm>
            <a:prstGeom prst="ellipse">
              <a:avLst/>
            </a:prstGeom>
            <a:noFill/>
            <a:ln w="1143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99" name="Rectangle 35"/>
            <p:cNvSpPr>
              <a:spLocks noChangeArrowheads="1"/>
            </p:cNvSpPr>
            <p:nvPr/>
          </p:nvSpPr>
          <p:spPr bwMode="auto">
            <a:xfrm rot="12019435" flipV="1">
              <a:off x="3063" y="2894"/>
              <a:ext cx="726" cy="4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6900" name="Line 36"/>
          <p:cNvSpPr>
            <a:spLocks noChangeShapeType="1"/>
          </p:cNvSpPr>
          <p:nvPr/>
        </p:nvSpPr>
        <p:spPr bwMode="auto">
          <a:xfrm flipV="1">
            <a:off x="1763713" y="3124200"/>
            <a:ext cx="2351087" cy="2249488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904" name="AutoShape 40"/>
          <p:cNvSpPr>
            <a:spLocks noChangeArrowheads="1"/>
          </p:cNvSpPr>
          <p:nvPr/>
        </p:nvSpPr>
        <p:spPr bwMode="auto">
          <a:xfrm>
            <a:off x="1042988" y="4868863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914400" y="4800600"/>
            <a:ext cx="503238" cy="360363"/>
            <a:chOff x="567" y="1026"/>
            <a:chExt cx="181" cy="136"/>
          </a:xfrm>
        </p:grpSpPr>
        <p:sp>
          <p:nvSpPr>
            <p:cNvPr id="36906" name="Line 42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907" name="Line 43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6909" name="Line 45"/>
          <p:cNvSpPr>
            <a:spLocks noChangeShapeType="1"/>
          </p:cNvSpPr>
          <p:nvPr/>
        </p:nvSpPr>
        <p:spPr bwMode="auto">
          <a:xfrm flipH="1">
            <a:off x="5867400" y="4419600"/>
            <a:ext cx="990600" cy="100806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4724400" y="1143000"/>
            <a:ext cx="287338" cy="215900"/>
            <a:chOff x="567" y="1026"/>
            <a:chExt cx="181" cy="136"/>
          </a:xfrm>
        </p:grpSpPr>
        <p:sp>
          <p:nvSpPr>
            <p:cNvPr id="36911" name="Line 47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912" name="Line 48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3276600" y="1219200"/>
            <a:ext cx="1368425" cy="865188"/>
            <a:chOff x="3168" y="240"/>
            <a:chExt cx="862" cy="545"/>
          </a:xfrm>
        </p:grpSpPr>
        <p:sp>
          <p:nvSpPr>
            <p:cNvPr id="36918" name="Oval 54"/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919" name="Rectangle 55"/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6921" name="Oval 57"/>
          <p:cNvSpPr>
            <a:spLocks noChangeArrowheads="1"/>
          </p:cNvSpPr>
          <p:nvPr/>
        </p:nvSpPr>
        <p:spPr bwMode="auto">
          <a:xfrm rot="1937574">
            <a:off x="2844800" y="2463800"/>
            <a:ext cx="58102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922" name="Rectangle 58"/>
          <p:cNvSpPr>
            <a:spLocks noChangeArrowheads="1"/>
          </p:cNvSpPr>
          <p:nvPr/>
        </p:nvSpPr>
        <p:spPr bwMode="auto">
          <a:xfrm rot="12019435" flipV="1">
            <a:off x="2630488" y="2405063"/>
            <a:ext cx="1152525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924" name="Line 60"/>
          <p:cNvSpPr>
            <a:spLocks noChangeShapeType="1"/>
          </p:cNvSpPr>
          <p:nvPr/>
        </p:nvSpPr>
        <p:spPr bwMode="auto">
          <a:xfrm flipH="1">
            <a:off x="2771775" y="1455738"/>
            <a:ext cx="720725" cy="1655762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926" name="Line 62"/>
          <p:cNvSpPr>
            <a:spLocks noChangeShapeType="1"/>
          </p:cNvSpPr>
          <p:nvPr/>
        </p:nvSpPr>
        <p:spPr bwMode="auto">
          <a:xfrm flipH="1">
            <a:off x="3348038" y="2247900"/>
            <a:ext cx="1081087" cy="936625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36930" name="Picture 66" descr="3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2971800"/>
            <a:ext cx="647700" cy="366713"/>
          </a:xfrm>
          <a:prstGeom prst="rect">
            <a:avLst/>
          </a:prstGeom>
          <a:noFill/>
        </p:spPr>
      </p:pic>
      <p:grpSp>
        <p:nvGrpSpPr>
          <p:cNvPr id="8" name="Group 68"/>
          <p:cNvGrpSpPr>
            <a:grpSpLocks/>
          </p:cNvGrpSpPr>
          <p:nvPr/>
        </p:nvGrpSpPr>
        <p:grpSpPr bwMode="auto">
          <a:xfrm>
            <a:off x="6019800" y="3429000"/>
            <a:ext cx="1216025" cy="865188"/>
            <a:chOff x="3168" y="240"/>
            <a:chExt cx="862" cy="545"/>
          </a:xfrm>
        </p:grpSpPr>
        <p:sp>
          <p:nvSpPr>
            <p:cNvPr id="36933" name="Oval 69"/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934" name="Rectangle 70"/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6936" name="Oval 72"/>
          <p:cNvSpPr>
            <a:spLocks noChangeArrowheads="1"/>
          </p:cNvSpPr>
          <p:nvPr/>
        </p:nvSpPr>
        <p:spPr bwMode="auto">
          <a:xfrm rot="1937574">
            <a:off x="5959475" y="3810000"/>
            <a:ext cx="601663" cy="742950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937" name="Rectangle 73"/>
          <p:cNvSpPr>
            <a:spLocks noChangeArrowheads="1"/>
          </p:cNvSpPr>
          <p:nvPr/>
        </p:nvSpPr>
        <p:spPr bwMode="auto">
          <a:xfrm rot="10957035" flipV="1">
            <a:off x="5791200" y="3657600"/>
            <a:ext cx="989013" cy="723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939" name="Line 75"/>
          <p:cNvSpPr>
            <a:spLocks noChangeShapeType="1"/>
          </p:cNvSpPr>
          <p:nvPr/>
        </p:nvSpPr>
        <p:spPr bwMode="auto">
          <a:xfrm flipH="1">
            <a:off x="5943600" y="3657600"/>
            <a:ext cx="263525" cy="7620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942" name="Line 78"/>
          <p:cNvSpPr>
            <a:spLocks noChangeShapeType="1"/>
          </p:cNvSpPr>
          <p:nvPr/>
        </p:nvSpPr>
        <p:spPr bwMode="auto">
          <a:xfrm flipH="1">
            <a:off x="6477000" y="3962400"/>
            <a:ext cx="533400" cy="4572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36946" name="Picture 82" descr="3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5181600"/>
            <a:ext cx="647700" cy="366713"/>
          </a:xfrm>
          <a:prstGeom prst="rect">
            <a:avLst/>
          </a:prstGeom>
          <a:noFill/>
        </p:spPr>
      </p:pic>
      <p:pic>
        <p:nvPicPr>
          <p:cNvPr id="36947" name="Picture 83" descr="1-32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762000"/>
            <a:ext cx="666750" cy="752475"/>
          </a:xfrm>
          <a:prstGeom prst="rect">
            <a:avLst/>
          </a:prstGeom>
          <a:noFill/>
        </p:spPr>
      </p:pic>
      <p:sp>
        <p:nvSpPr>
          <p:cNvPr id="36881" name="Line 17"/>
          <p:cNvSpPr>
            <a:spLocks noChangeShapeType="1"/>
          </p:cNvSpPr>
          <p:nvPr/>
        </p:nvSpPr>
        <p:spPr bwMode="auto">
          <a:xfrm flipV="1">
            <a:off x="6858000" y="3733800"/>
            <a:ext cx="304800" cy="6858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9" name="Group 49"/>
          <p:cNvGrpSpPr>
            <a:grpSpLocks/>
          </p:cNvGrpSpPr>
          <p:nvPr/>
        </p:nvGrpSpPr>
        <p:grpSpPr bwMode="auto">
          <a:xfrm>
            <a:off x="7010400" y="3581400"/>
            <a:ext cx="287338" cy="215900"/>
            <a:chOff x="567" y="1026"/>
            <a:chExt cx="181" cy="136"/>
          </a:xfrm>
        </p:grpSpPr>
        <p:sp>
          <p:nvSpPr>
            <p:cNvPr id="36914" name="Line 50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915" name="Line 51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6940" name="Line 76"/>
          <p:cNvSpPr>
            <a:spLocks noChangeShapeType="1"/>
          </p:cNvSpPr>
          <p:nvPr/>
        </p:nvSpPr>
        <p:spPr bwMode="auto">
          <a:xfrm flipV="1">
            <a:off x="7010400" y="3429000"/>
            <a:ext cx="228600" cy="550863"/>
          </a:xfrm>
          <a:prstGeom prst="line">
            <a:avLst/>
          </a:prstGeom>
          <a:noFill/>
          <a:ln w="12700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908" name="Line 44"/>
          <p:cNvSpPr>
            <a:spLocks noChangeShapeType="1"/>
          </p:cNvSpPr>
          <p:nvPr/>
        </p:nvSpPr>
        <p:spPr bwMode="auto">
          <a:xfrm flipH="1">
            <a:off x="6502400" y="3429000"/>
            <a:ext cx="812800" cy="19304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36949" name="Picture 85" descr="1-32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2819400"/>
            <a:ext cx="666750" cy="752475"/>
          </a:xfrm>
          <a:prstGeom prst="rect">
            <a:avLst/>
          </a:prstGeom>
          <a:noFill/>
        </p:spPr>
      </p:pic>
      <p:sp>
        <p:nvSpPr>
          <p:cNvPr id="36950" name="Line 86"/>
          <p:cNvSpPr>
            <a:spLocks noChangeShapeType="1"/>
          </p:cNvSpPr>
          <p:nvPr/>
        </p:nvSpPr>
        <p:spPr bwMode="auto">
          <a:xfrm>
            <a:off x="0" y="4419600"/>
            <a:ext cx="2514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 flipH="1">
            <a:off x="10668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 flipV="1">
            <a:off x="4038600" y="1676400"/>
            <a:ext cx="609600" cy="15240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0" name="Group 37"/>
          <p:cNvGrpSpPr>
            <a:grpSpLocks/>
          </p:cNvGrpSpPr>
          <p:nvPr/>
        </p:nvGrpSpPr>
        <p:grpSpPr bwMode="auto">
          <a:xfrm>
            <a:off x="4267200" y="2209800"/>
            <a:ext cx="287338" cy="215900"/>
            <a:chOff x="567" y="1026"/>
            <a:chExt cx="181" cy="136"/>
          </a:xfrm>
        </p:grpSpPr>
        <p:sp>
          <p:nvSpPr>
            <p:cNvPr id="36902" name="Line 38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903" name="Line 39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6925" name="Line 61"/>
          <p:cNvSpPr>
            <a:spLocks noChangeShapeType="1"/>
          </p:cNvSpPr>
          <p:nvPr/>
        </p:nvSpPr>
        <p:spPr bwMode="auto">
          <a:xfrm flipV="1">
            <a:off x="4343400" y="1219200"/>
            <a:ext cx="431800" cy="1143000"/>
          </a:xfrm>
          <a:prstGeom prst="line">
            <a:avLst/>
          </a:prstGeom>
          <a:noFill/>
          <a:ln w="12700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96" name="Line 32"/>
          <p:cNvSpPr>
            <a:spLocks noChangeShapeType="1"/>
          </p:cNvSpPr>
          <p:nvPr/>
        </p:nvSpPr>
        <p:spPr bwMode="auto">
          <a:xfrm flipH="1">
            <a:off x="3276600" y="1295400"/>
            <a:ext cx="1600200" cy="40386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951" name="Text Box 87"/>
          <p:cNvSpPr txBox="1">
            <a:spLocks noChangeArrowheads="1"/>
          </p:cNvSpPr>
          <p:nvPr/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00" i="1"/>
              <a:t>Марабаева Л.А</a:t>
            </a:r>
            <a:r>
              <a:rPr lang="ru-RU" sz="800" i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6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6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6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6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6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6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6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36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6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36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6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36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6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36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36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36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2" grpId="0" animBg="1"/>
      <p:bldP spid="36884" grpId="0" animBg="1"/>
      <p:bldP spid="36885" grpId="0" animBg="1"/>
      <p:bldP spid="36887" grpId="0" animBg="1"/>
      <p:bldP spid="36895" grpId="0" animBg="1"/>
      <p:bldP spid="36900" grpId="0" animBg="1"/>
      <p:bldP spid="36904" grpId="0" animBg="1"/>
      <p:bldP spid="36909" grpId="0" animBg="1"/>
      <p:bldP spid="36921" grpId="0" animBg="1"/>
      <p:bldP spid="36924" grpId="0" animBg="1"/>
      <p:bldP spid="36926" grpId="0" animBg="1"/>
      <p:bldP spid="36936" grpId="0" animBg="1"/>
      <p:bldP spid="36939" grpId="0" animBg="1"/>
      <p:bldP spid="36942" grpId="0" animBg="1"/>
      <p:bldP spid="36881" grpId="0" animBg="1"/>
      <p:bldP spid="36940" grpId="0" animBg="1"/>
      <p:bldP spid="36908" grpId="0" animBg="1"/>
      <p:bldP spid="36880" grpId="0" animBg="1"/>
      <p:bldP spid="36925" grpId="0" animBg="1"/>
      <p:bldP spid="3689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Line 25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97" name="Line 49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89"/>
          <p:cNvGrpSpPr>
            <a:grpSpLocks/>
          </p:cNvGrpSpPr>
          <p:nvPr/>
        </p:nvGrpSpPr>
        <p:grpSpPr bwMode="auto">
          <a:xfrm>
            <a:off x="5486400" y="3429000"/>
            <a:ext cx="1368425" cy="865188"/>
            <a:chOff x="3168" y="240"/>
            <a:chExt cx="862" cy="545"/>
          </a:xfrm>
        </p:grpSpPr>
        <p:sp>
          <p:nvSpPr>
            <p:cNvPr id="2138" name="Oval 90"/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9" name="Rectangle 91"/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82"/>
          <p:cNvGrpSpPr>
            <a:grpSpLocks/>
          </p:cNvGrpSpPr>
          <p:nvPr/>
        </p:nvGrpSpPr>
        <p:grpSpPr bwMode="auto">
          <a:xfrm>
            <a:off x="971550" y="4292600"/>
            <a:ext cx="1439863" cy="1298575"/>
            <a:chOff x="3063" y="2894"/>
            <a:chExt cx="726" cy="626"/>
          </a:xfrm>
        </p:grpSpPr>
        <p:sp>
          <p:nvSpPr>
            <p:cNvPr id="2131" name="Oval 83"/>
            <p:cNvSpPr>
              <a:spLocks noChangeArrowheads="1"/>
            </p:cNvSpPr>
            <p:nvPr/>
          </p:nvSpPr>
          <p:spPr bwMode="auto">
            <a:xfrm rot="1937574">
              <a:off x="3198" y="2931"/>
              <a:ext cx="366" cy="589"/>
            </a:xfrm>
            <a:prstGeom prst="ellipse">
              <a:avLst/>
            </a:prstGeom>
            <a:noFill/>
            <a:ln w="1143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2" name="Rectangle 84"/>
            <p:cNvSpPr>
              <a:spLocks noChangeArrowheads="1"/>
            </p:cNvSpPr>
            <p:nvPr/>
          </p:nvSpPr>
          <p:spPr bwMode="auto">
            <a:xfrm rot="12019435" flipV="1">
              <a:off x="3063" y="2894"/>
              <a:ext cx="726" cy="4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86" name="Oval 38"/>
          <p:cNvSpPr>
            <a:spLocks noChangeArrowheads="1"/>
          </p:cNvSpPr>
          <p:nvPr/>
        </p:nvSpPr>
        <p:spPr bwMode="auto">
          <a:xfrm>
            <a:off x="1692275" y="4076700"/>
            <a:ext cx="576263" cy="504825"/>
          </a:xfrm>
          <a:prstGeom prst="ellipse">
            <a:avLst/>
          </a:prstGeom>
          <a:noFill/>
          <a:ln w="1174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93" name="Oval 45"/>
          <p:cNvSpPr>
            <a:spLocks noChangeArrowheads="1"/>
          </p:cNvSpPr>
          <p:nvPr/>
        </p:nvSpPr>
        <p:spPr bwMode="auto">
          <a:xfrm>
            <a:off x="1835150" y="4005263"/>
            <a:ext cx="504825" cy="6477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81" name="Oval 33"/>
          <p:cNvSpPr>
            <a:spLocks noChangeArrowheads="1"/>
          </p:cNvSpPr>
          <p:nvPr/>
        </p:nvSpPr>
        <p:spPr bwMode="auto">
          <a:xfrm rot="1937574">
            <a:off x="6372225" y="4652963"/>
            <a:ext cx="581025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85" name="Rectangle 37"/>
          <p:cNvSpPr>
            <a:spLocks noChangeArrowheads="1"/>
          </p:cNvSpPr>
          <p:nvPr/>
        </p:nvSpPr>
        <p:spPr bwMode="auto">
          <a:xfrm rot="12019435" flipV="1">
            <a:off x="6167438" y="4583113"/>
            <a:ext cx="1152525" cy="719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79" name="Oval 31"/>
          <p:cNvSpPr>
            <a:spLocks noChangeArrowheads="1"/>
          </p:cNvSpPr>
          <p:nvPr/>
        </p:nvSpPr>
        <p:spPr bwMode="auto">
          <a:xfrm rot="1937574">
            <a:off x="5076825" y="4652963"/>
            <a:ext cx="581025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84" name="Rectangle 36"/>
          <p:cNvSpPr>
            <a:spLocks noChangeArrowheads="1"/>
          </p:cNvSpPr>
          <p:nvPr/>
        </p:nvSpPr>
        <p:spPr bwMode="auto">
          <a:xfrm rot="12019435" flipV="1">
            <a:off x="4862513" y="4594225"/>
            <a:ext cx="1152525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83" name="Rectangle 35"/>
          <p:cNvSpPr>
            <a:spLocks noChangeArrowheads="1"/>
          </p:cNvSpPr>
          <p:nvPr/>
        </p:nvSpPr>
        <p:spPr bwMode="auto">
          <a:xfrm rot="493204">
            <a:off x="5508625" y="3789363"/>
            <a:ext cx="1368425" cy="576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82" name="Rectangle 34"/>
          <p:cNvSpPr>
            <a:spLocks noChangeArrowheads="1"/>
          </p:cNvSpPr>
          <p:nvPr/>
        </p:nvSpPr>
        <p:spPr bwMode="auto">
          <a:xfrm rot="1471967">
            <a:off x="900113" y="4652963"/>
            <a:ext cx="1152525" cy="500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 flipV="1">
            <a:off x="1763713" y="2060575"/>
            <a:ext cx="2808287" cy="331311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 flipV="1">
            <a:off x="4500563" y="1052513"/>
            <a:ext cx="431800" cy="1081087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 flipH="1">
            <a:off x="3132138" y="1052513"/>
            <a:ext cx="1871662" cy="4606925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 flipH="1">
            <a:off x="6732588" y="4437063"/>
            <a:ext cx="1079500" cy="1008062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69" name="Line 21"/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71" name="Line 23"/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72" name="Line 24"/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 flipH="1">
            <a:off x="5003800" y="3644900"/>
            <a:ext cx="720725" cy="1655763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 flipV="1">
            <a:off x="6588125" y="3429000"/>
            <a:ext cx="431800" cy="1008063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 flipH="1">
            <a:off x="6300788" y="3429000"/>
            <a:ext cx="792162" cy="1871663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76" name="Line 28"/>
          <p:cNvSpPr>
            <a:spLocks noChangeShapeType="1"/>
          </p:cNvSpPr>
          <p:nvPr/>
        </p:nvSpPr>
        <p:spPr bwMode="auto">
          <a:xfrm>
            <a:off x="2843213" y="4292600"/>
            <a:ext cx="215900" cy="431800"/>
          </a:xfrm>
          <a:prstGeom prst="line">
            <a:avLst/>
          </a:prstGeom>
          <a:noFill/>
          <a:ln w="1143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77" name="Line 29"/>
          <p:cNvSpPr>
            <a:spLocks noChangeShapeType="1"/>
          </p:cNvSpPr>
          <p:nvPr/>
        </p:nvSpPr>
        <p:spPr bwMode="auto">
          <a:xfrm>
            <a:off x="3059113" y="4724400"/>
            <a:ext cx="144462" cy="865188"/>
          </a:xfrm>
          <a:prstGeom prst="line">
            <a:avLst/>
          </a:prstGeom>
          <a:noFill/>
          <a:ln w="1143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80" name="Line 32"/>
          <p:cNvSpPr>
            <a:spLocks noChangeShapeType="1"/>
          </p:cNvSpPr>
          <p:nvPr/>
        </p:nvSpPr>
        <p:spPr bwMode="auto">
          <a:xfrm flipH="1">
            <a:off x="5580063" y="4437063"/>
            <a:ext cx="1081087" cy="936625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87" name="Line 39"/>
          <p:cNvSpPr>
            <a:spLocks noChangeShapeType="1"/>
          </p:cNvSpPr>
          <p:nvPr/>
        </p:nvSpPr>
        <p:spPr bwMode="auto">
          <a:xfrm flipV="1">
            <a:off x="2484438" y="4437063"/>
            <a:ext cx="1800225" cy="215900"/>
          </a:xfrm>
          <a:prstGeom prst="line">
            <a:avLst/>
          </a:prstGeom>
          <a:noFill/>
          <a:ln w="1143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89" name="Line 41"/>
          <p:cNvSpPr>
            <a:spLocks noChangeShapeType="1"/>
          </p:cNvSpPr>
          <p:nvPr/>
        </p:nvSpPr>
        <p:spPr bwMode="auto">
          <a:xfrm>
            <a:off x="1908175" y="4581525"/>
            <a:ext cx="576263" cy="71438"/>
          </a:xfrm>
          <a:prstGeom prst="line">
            <a:avLst/>
          </a:prstGeom>
          <a:noFill/>
          <a:ln w="1143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90" name="Line 42"/>
          <p:cNvSpPr>
            <a:spLocks noChangeShapeType="1"/>
          </p:cNvSpPr>
          <p:nvPr/>
        </p:nvSpPr>
        <p:spPr bwMode="auto">
          <a:xfrm>
            <a:off x="2339975" y="4076700"/>
            <a:ext cx="503238" cy="215900"/>
          </a:xfrm>
          <a:prstGeom prst="line">
            <a:avLst/>
          </a:prstGeom>
          <a:noFill/>
          <a:ln w="1143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91" name="Line 43"/>
          <p:cNvSpPr>
            <a:spLocks noChangeShapeType="1"/>
          </p:cNvSpPr>
          <p:nvPr/>
        </p:nvSpPr>
        <p:spPr bwMode="auto">
          <a:xfrm>
            <a:off x="1908175" y="4076700"/>
            <a:ext cx="503238" cy="0"/>
          </a:xfrm>
          <a:prstGeom prst="line">
            <a:avLst/>
          </a:prstGeom>
          <a:noFill/>
          <a:ln w="1143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94" name="Line 46"/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95" name="Line 47"/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96" name="Line 48"/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98" name="Line 50"/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99" name="Line 51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900113" y="4797425"/>
            <a:ext cx="503237" cy="360363"/>
            <a:chOff x="567" y="1026"/>
            <a:chExt cx="181" cy="136"/>
          </a:xfrm>
        </p:grpSpPr>
        <p:sp>
          <p:nvSpPr>
            <p:cNvPr id="2104" name="Line 56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05" name="Line 57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65"/>
          <p:cNvGrpSpPr>
            <a:grpSpLocks/>
          </p:cNvGrpSpPr>
          <p:nvPr/>
        </p:nvGrpSpPr>
        <p:grpSpPr bwMode="auto">
          <a:xfrm>
            <a:off x="4859338" y="908050"/>
            <a:ext cx="287337" cy="215900"/>
            <a:chOff x="567" y="1026"/>
            <a:chExt cx="181" cy="136"/>
          </a:xfrm>
        </p:grpSpPr>
        <p:sp>
          <p:nvSpPr>
            <p:cNvPr id="2114" name="Line 66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15" name="Line 67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68"/>
          <p:cNvGrpSpPr>
            <a:grpSpLocks/>
          </p:cNvGrpSpPr>
          <p:nvPr/>
        </p:nvGrpSpPr>
        <p:grpSpPr bwMode="auto">
          <a:xfrm>
            <a:off x="4427538" y="1916113"/>
            <a:ext cx="287337" cy="215900"/>
            <a:chOff x="567" y="1026"/>
            <a:chExt cx="181" cy="136"/>
          </a:xfrm>
        </p:grpSpPr>
        <p:sp>
          <p:nvSpPr>
            <p:cNvPr id="2117" name="Line 69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18" name="Line 70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6516688" y="3644900"/>
            <a:ext cx="431800" cy="360363"/>
            <a:chOff x="567" y="1026"/>
            <a:chExt cx="181" cy="136"/>
          </a:xfrm>
        </p:grpSpPr>
        <p:sp>
          <p:nvSpPr>
            <p:cNvPr id="2123" name="Line 75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24" name="Line 76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126" name="Picture 78" descr="3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5157788"/>
            <a:ext cx="647700" cy="366712"/>
          </a:xfrm>
          <a:prstGeom prst="rect">
            <a:avLst/>
          </a:prstGeom>
          <a:noFill/>
        </p:spPr>
      </p:pic>
      <p:pic>
        <p:nvPicPr>
          <p:cNvPr id="2127" name="Picture 79" descr="1-32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2997200"/>
            <a:ext cx="666750" cy="752475"/>
          </a:xfrm>
          <a:prstGeom prst="rect">
            <a:avLst/>
          </a:prstGeom>
          <a:noFill/>
        </p:spPr>
      </p:pic>
      <p:sp>
        <p:nvSpPr>
          <p:cNvPr id="2128" name="AutoShape 80"/>
          <p:cNvSpPr>
            <a:spLocks noChangeArrowheads="1"/>
          </p:cNvSpPr>
          <p:nvPr/>
        </p:nvSpPr>
        <p:spPr bwMode="auto">
          <a:xfrm>
            <a:off x="1042988" y="4868863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29" name="AutoShape 81"/>
          <p:cNvSpPr>
            <a:spLocks noChangeArrowheads="1"/>
          </p:cNvSpPr>
          <p:nvPr/>
        </p:nvSpPr>
        <p:spPr bwMode="auto">
          <a:xfrm>
            <a:off x="6588125" y="3716338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148" name="Picture 100" descr="img0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 l="29768" t="9668" r="14418" b="44209"/>
          <a:stretch>
            <a:fillRect/>
          </a:stretch>
        </p:blipFill>
        <p:spPr bwMode="auto">
          <a:xfrm>
            <a:off x="0" y="304800"/>
            <a:ext cx="1905000" cy="1211263"/>
          </a:xfrm>
          <a:prstGeom prst="rect">
            <a:avLst/>
          </a:prstGeom>
          <a:noFill/>
        </p:spPr>
      </p:pic>
      <p:sp>
        <p:nvSpPr>
          <p:cNvPr id="2152" name="Text Box 104"/>
          <p:cNvSpPr txBox="1">
            <a:spLocks noChangeArrowheads="1"/>
          </p:cNvSpPr>
          <p:nvPr/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00" i="1"/>
              <a:t>Марабаева Л.А</a:t>
            </a:r>
            <a:r>
              <a:rPr lang="ru-RU" sz="800" i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2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2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6" grpId="0" animBg="1"/>
      <p:bldP spid="2081" grpId="0" animBg="1"/>
      <p:bldP spid="2079" grpId="0" animBg="1"/>
      <p:bldP spid="2055" grpId="0" animBg="1"/>
      <p:bldP spid="2057" grpId="0" animBg="1"/>
      <p:bldP spid="2059" grpId="0" animBg="1"/>
      <p:bldP spid="2060" grpId="0" animBg="1"/>
      <p:bldP spid="2061" grpId="0" animBg="1"/>
      <p:bldP spid="2063" grpId="0" animBg="1"/>
      <p:bldP spid="2064" grpId="0" animBg="1"/>
      <p:bldP spid="2076" grpId="0" animBg="1"/>
      <p:bldP spid="2077" grpId="0" animBg="1"/>
      <p:bldP spid="2080" grpId="0" animBg="1"/>
      <p:bldP spid="2087" grpId="0" animBg="1"/>
      <p:bldP spid="2089" grpId="0" animBg="1"/>
      <p:bldP spid="2090" grpId="0" animBg="1"/>
      <p:bldP spid="2091" grpId="0" animBg="1"/>
      <p:bldP spid="2128" grpId="0" animBg="1"/>
      <p:bldP spid="21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3124200" y="1066800"/>
            <a:ext cx="503238" cy="358775"/>
            <a:chOff x="567" y="1026"/>
            <a:chExt cx="181" cy="136"/>
          </a:xfrm>
        </p:grpSpPr>
        <p:sp>
          <p:nvSpPr>
            <p:cNvPr id="5167" name="Line 47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68" name="Line 48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74"/>
          <p:cNvGrpSpPr>
            <a:grpSpLocks/>
          </p:cNvGrpSpPr>
          <p:nvPr/>
        </p:nvGrpSpPr>
        <p:grpSpPr bwMode="auto">
          <a:xfrm>
            <a:off x="4876800" y="3429000"/>
            <a:ext cx="1447800" cy="865188"/>
            <a:chOff x="3168" y="240"/>
            <a:chExt cx="862" cy="545"/>
          </a:xfrm>
        </p:grpSpPr>
        <p:sp>
          <p:nvSpPr>
            <p:cNvPr id="5195" name="Oval 75"/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96" name="Rectangle 76"/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4495800" y="4572000"/>
            <a:ext cx="1504950" cy="971550"/>
            <a:chOff x="3134" y="724"/>
            <a:chExt cx="948" cy="612"/>
          </a:xfrm>
        </p:grpSpPr>
        <p:sp>
          <p:nvSpPr>
            <p:cNvPr id="5191" name="Oval 71"/>
            <p:cNvSpPr>
              <a:spLocks noChangeArrowheads="1"/>
            </p:cNvSpPr>
            <p:nvPr/>
          </p:nvSpPr>
          <p:spPr bwMode="auto">
            <a:xfrm rot="925787">
              <a:off x="3178" y="794"/>
              <a:ext cx="753" cy="542"/>
            </a:xfrm>
            <a:prstGeom prst="ellipse">
              <a:avLst/>
            </a:prstGeom>
            <a:noFill/>
            <a:ln w="1270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92" name="Rectangle 72"/>
            <p:cNvSpPr>
              <a:spLocks noChangeArrowheads="1"/>
            </p:cNvSpPr>
            <p:nvPr/>
          </p:nvSpPr>
          <p:spPr bwMode="auto">
            <a:xfrm rot="525650">
              <a:off x="3134" y="724"/>
              <a:ext cx="948" cy="3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66"/>
          <p:cNvGrpSpPr>
            <a:grpSpLocks/>
          </p:cNvGrpSpPr>
          <p:nvPr/>
        </p:nvGrpSpPr>
        <p:grpSpPr bwMode="auto">
          <a:xfrm>
            <a:off x="1042988" y="4797425"/>
            <a:ext cx="938212" cy="719138"/>
            <a:chOff x="567" y="2931"/>
            <a:chExt cx="726" cy="544"/>
          </a:xfrm>
        </p:grpSpPr>
        <p:sp>
          <p:nvSpPr>
            <p:cNvPr id="5187" name="Oval 67"/>
            <p:cNvSpPr>
              <a:spLocks noChangeArrowheads="1"/>
            </p:cNvSpPr>
            <p:nvPr/>
          </p:nvSpPr>
          <p:spPr bwMode="auto">
            <a:xfrm rot="1872103">
              <a:off x="567" y="2976"/>
              <a:ext cx="577" cy="499"/>
            </a:xfrm>
            <a:prstGeom prst="ellipse">
              <a:avLst/>
            </a:prstGeom>
            <a:noFill/>
            <a:ln w="1270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88" name="Rectangle 68"/>
            <p:cNvSpPr>
              <a:spLocks noChangeArrowheads="1"/>
            </p:cNvSpPr>
            <p:nvPr/>
          </p:nvSpPr>
          <p:spPr bwMode="auto">
            <a:xfrm rot="1471967">
              <a:off x="567" y="2931"/>
              <a:ext cx="726" cy="3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2124075" y="836613"/>
            <a:ext cx="935038" cy="1439862"/>
            <a:chOff x="1338" y="527"/>
            <a:chExt cx="589" cy="725"/>
          </a:xfrm>
        </p:grpSpPr>
        <p:sp>
          <p:nvSpPr>
            <p:cNvPr id="5145" name="Oval 25"/>
            <p:cNvSpPr>
              <a:spLocks noChangeArrowheads="1"/>
            </p:cNvSpPr>
            <p:nvPr/>
          </p:nvSpPr>
          <p:spPr bwMode="auto">
            <a:xfrm>
              <a:off x="1338" y="572"/>
              <a:ext cx="544" cy="635"/>
            </a:xfrm>
            <a:prstGeom prst="ellipse">
              <a:avLst/>
            </a:prstGeom>
            <a:noFill/>
            <a:ln w="101600">
              <a:solidFill>
                <a:srgbClr val="CC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6" name="Rectangle 26"/>
            <p:cNvSpPr>
              <a:spLocks noChangeArrowheads="1"/>
            </p:cNvSpPr>
            <p:nvPr/>
          </p:nvSpPr>
          <p:spPr bwMode="auto">
            <a:xfrm>
              <a:off x="1564" y="527"/>
              <a:ext cx="363" cy="7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2362200" y="4648200"/>
            <a:ext cx="1152525" cy="863600"/>
            <a:chOff x="567" y="2931"/>
            <a:chExt cx="726" cy="544"/>
          </a:xfrm>
        </p:grpSpPr>
        <p:sp>
          <p:nvSpPr>
            <p:cNvPr id="5142" name="Oval 22"/>
            <p:cNvSpPr>
              <a:spLocks noChangeArrowheads="1"/>
            </p:cNvSpPr>
            <p:nvPr/>
          </p:nvSpPr>
          <p:spPr bwMode="auto">
            <a:xfrm rot="1872103">
              <a:off x="567" y="2976"/>
              <a:ext cx="577" cy="499"/>
            </a:xfrm>
            <a:prstGeom prst="ellipse">
              <a:avLst/>
            </a:prstGeom>
            <a:noFill/>
            <a:ln w="1270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3" name="Rectangle 23"/>
            <p:cNvSpPr>
              <a:spLocks noChangeArrowheads="1"/>
            </p:cNvSpPr>
            <p:nvPr/>
          </p:nvSpPr>
          <p:spPr bwMode="auto">
            <a:xfrm rot="1471967">
              <a:off x="567" y="2931"/>
              <a:ext cx="726" cy="3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" name="Group 17"/>
          <p:cNvGrpSpPr>
            <a:grpSpLocks/>
          </p:cNvGrpSpPr>
          <p:nvPr/>
        </p:nvGrpSpPr>
        <p:grpSpPr bwMode="auto">
          <a:xfrm>
            <a:off x="2438400" y="2971800"/>
            <a:ext cx="1871663" cy="865188"/>
            <a:chOff x="3470" y="2205"/>
            <a:chExt cx="862" cy="545"/>
          </a:xfrm>
        </p:grpSpPr>
        <p:sp>
          <p:nvSpPr>
            <p:cNvPr id="5138" name="Oval 18"/>
            <p:cNvSpPr>
              <a:spLocks noChangeArrowheads="1"/>
            </p:cNvSpPr>
            <p:nvPr/>
          </p:nvSpPr>
          <p:spPr bwMode="auto">
            <a:xfrm>
              <a:off x="3560" y="2205"/>
              <a:ext cx="680" cy="499"/>
            </a:xfrm>
            <a:prstGeom prst="ellipse">
              <a:avLst/>
            </a:prstGeom>
            <a:noFill/>
            <a:ln w="1143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9" name="Rectangle 19"/>
            <p:cNvSpPr>
              <a:spLocks noChangeArrowheads="1"/>
            </p:cNvSpPr>
            <p:nvPr/>
          </p:nvSpPr>
          <p:spPr bwMode="auto">
            <a:xfrm rot="493204">
              <a:off x="3470" y="2387"/>
              <a:ext cx="862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25" name="Line 5"/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 flipH="1">
            <a:off x="3779838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H="1">
            <a:off x="5076825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H="1">
            <a:off x="1692275" y="1196975"/>
            <a:ext cx="1727200" cy="424815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 flipV="1">
            <a:off x="1042988" y="3124200"/>
            <a:ext cx="1700212" cy="196056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 flipH="1">
            <a:off x="3200400" y="3352800"/>
            <a:ext cx="911225" cy="2020888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48" name="Line 28"/>
          <p:cNvSpPr>
            <a:spLocks noChangeShapeType="1"/>
          </p:cNvSpPr>
          <p:nvPr/>
        </p:nvSpPr>
        <p:spPr bwMode="auto">
          <a:xfrm>
            <a:off x="2484438" y="908050"/>
            <a:ext cx="2519362" cy="0"/>
          </a:xfrm>
          <a:prstGeom prst="line">
            <a:avLst/>
          </a:prstGeom>
          <a:noFill/>
          <a:ln w="101600">
            <a:solidFill>
              <a:srgbClr val="CC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56" name="Line 36"/>
          <p:cNvSpPr>
            <a:spLocks noChangeShapeType="1"/>
          </p:cNvSpPr>
          <p:nvPr/>
        </p:nvSpPr>
        <p:spPr bwMode="auto">
          <a:xfrm flipH="1">
            <a:off x="4572000" y="3657600"/>
            <a:ext cx="533400" cy="1355725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7235825" y="1052513"/>
            <a:ext cx="720725" cy="503237"/>
            <a:chOff x="4558" y="663"/>
            <a:chExt cx="454" cy="317"/>
          </a:xfrm>
        </p:grpSpPr>
        <p:sp>
          <p:nvSpPr>
            <p:cNvPr id="5160" name="Oval 40"/>
            <p:cNvSpPr>
              <a:spLocks noChangeArrowheads="1"/>
            </p:cNvSpPr>
            <p:nvPr/>
          </p:nvSpPr>
          <p:spPr bwMode="auto">
            <a:xfrm>
              <a:off x="4604" y="709"/>
              <a:ext cx="363" cy="227"/>
            </a:xfrm>
            <a:prstGeom prst="ellipse">
              <a:avLst/>
            </a:prstGeom>
            <a:noFill/>
            <a:ln w="1079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61" name="Rectangle 41"/>
            <p:cNvSpPr>
              <a:spLocks noChangeArrowheads="1"/>
            </p:cNvSpPr>
            <p:nvPr/>
          </p:nvSpPr>
          <p:spPr bwMode="auto">
            <a:xfrm>
              <a:off x="4558" y="799"/>
              <a:ext cx="408" cy="1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62" name="Rectangle 42"/>
            <p:cNvSpPr>
              <a:spLocks noChangeArrowheads="1"/>
            </p:cNvSpPr>
            <p:nvPr/>
          </p:nvSpPr>
          <p:spPr bwMode="auto">
            <a:xfrm>
              <a:off x="4785" y="663"/>
              <a:ext cx="227" cy="27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58" name="Line 38"/>
          <p:cNvSpPr>
            <a:spLocks noChangeShapeType="1"/>
          </p:cNvSpPr>
          <p:nvPr/>
        </p:nvSpPr>
        <p:spPr bwMode="auto">
          <a:xfrm>
            <a:off x="7596188" y="1125538"/>
            <a:ext cx="1223962" cy="0"/>
          </a:xfrm>
          <a:prstGeom prst="line">
            <a:avLst/>
          </a:prstGeom>
          <a:noFill/>
          <a:ln w="101600">
            <a:solidFill>
              <a:srgbClr val="CC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64" name="AutoShape 44"/>
          <p:cNvSpPr>
            <a:spLocks noChangeArrowheads="1"/>
          </p:cNvSpPr>
          <p:nvPr/>
        </p:nvSpPr>
        <p:spPr bwMode="auto">
          <a:xfrm>
            <a:off x="3276600" y="1125538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" name="Group 49"/>
          <p:cNvGrpSpPr>
            <a:grpSpLocks/>
          </p:cNvGrpSpPr>
          <p:nvPr/>
        </p:nvGrpSpPr>
        <p:grpSpPr bwMode="auto">
          <a:xfrm>
            <a:off x="2195513" y="4797425"/>
            <a:ext cx="287337" cy="215900"/>
            <a:chOff x="567" y="1026"/>
            <a:chExt cx="181" cy="136"/>
          </a:xfrm>
        </p:grpSpPr>
        <p:sp>
          <p:nvSpPr>
            <p:cNvPr id="5170" name="Line 50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71" name="Line 51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" name="Group 55"/>
          <p:cNvGrpSpPr>
            <a:grpSpLocks/>
          </p:cNvGrpSpPr>
          <p:nvPr/>
        </p:nvGrpSpPr>
        <p:grpSpPr bwMode="auto">
          <a:xfrm>
            <a:off x="2268538" y="2060575"/>
            <a:ext cx="503237" cy="431800"/>
            <a:chOff x="567" y="1026"/>
            <a:chExt cx="181" cy="136"/>
          </a:xfrm>
        </p:grpSpPr>
        <p:sp>
          <p:nvSpPr>
            <p:cNvPr id="5176" name="Line 56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77" name="Line 57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82" name="AutoShape 62"/>
          <p:cNvSpPr>
            <a:spLocks noChangeArrowheads="1"/>
          </p:cNvSpPr>
          <p:nvPr/>
        </p:nvSpPr>
        <p:spPr bwMode="auto">
          <a:xfrm>
            <a:off x="2411413" y="21336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89" name="Line 69"/>
          <p:cNvSpPr>
            <a:spLocks noChangeShapeType="1"/>
          </p:cNvSpPr>
          <p:nvPr/>
        </p:nvSpPr>
        <p:spPr bwMode="auto">
          <a:xfrm flipV="1">
            <a:off x="5791200" y="1295400"/>
            <a:ext cx="1524000" cy="3903663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2" name="Group 52"/>
          <p:cNvGrpSpPr>
            <a:grpSpLocks/>
          </p:cNvGrpSpPr>
          <p:nvPr/>
        </p:nvGrpSpPr>
        <p:grpSpPr bwMode="auto">
          <a:xfrm>
            <a:off x="5943600" y="3657600"/>
            <a:ext cx="503238" cy="360363"/>
            <a:chOff x="567" y="1026"/>
            <a:chExt cx="181" cy="136"/>
          </a:xfrm>
        </p:grpSpPr>
        <p:sp>
          <p:nvSpPr>
            <p:cNvPr id="5173" name="Line 53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74" name="Line 54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" name="Group 58"/>
          <p:cNvGrpSpPr>
            <a:grpSpLocks/>
          </p:cNvGrpSpPr>
          <p:nvPr/>
        </p:nvGrpSpPr>
        <p:grpSpPr bwMode="auto">
          <a:xfrm>
            <a:off x="7164388" y="1196975"/>
            <a:ext cx="287337" cy="215900"/>
            <a:chOff x="567" y="1026"/>
            <a:chExt cx="181" cy="136"/>
          </a:xfrm>
        </p:grpSpPr>
        <p:sp>
          <p:nvSpPr>
            <p:cNvPr id="5179" name="Line 59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80" name="Line 60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93" name="Line 7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65" name="AutoShape 45"/>
          <p:cNvSpPr>
            <a:spLocks noChangeArrowheads="1"/>
          </p:cNvSpPr>
          <p:nvPr/>
        </p:nvSpPr>
        <p:spPr bwMode="auto">
          <a:xfrm>
            <a:off x="6084888" y="3716338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198" name="Picture 78" descr="D:\Буквы\img01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6264" b="36278"/>
          <a:stretch>
            <a:fillRect/>
          </a:stretch>
        </p:blipFill>
        <p:spPr bwMode="auto">
          <a:xfrm>
            <a:off x="0" y="381000"/>
            <a:ext cx="1828800" cy="1336675"/>
          </a:xfrm>
          <a:prstGeom prst="rect">
            <a:avLst/>
          </a:prstGeom>
          <a:noFill/>
        </p:spPr>
      </p:pic>
      <p:pic>
        <p:nvPicPr>
          <p:cNvPr id="5199" name="Picture 79" descr="1-32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971800"/>
            <a:ext cx="666750" cy="752475"/>
          </a:xfrm>
          <a:prstGeom prst="rect">
            <a:avLst/>
          </a:prstGeom>
          <a:noFill/>
        </p:spPr>
      </p:pic>
      <p:sp>
        <p:nvSpPr>
          <p:cNvPr id="5200" name="Text Box 80"/>
          <p:cNvSpPr txBox="1">
            <a:spLocks noChangeArrowheads="1"/>
          </p:cNvSpPr>
          <p:nvPr/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00" i="1"/>
              <a:t>Марабаева Л.А</a:t>
            </a:r>
            <a:r>
              <a:rPr lang="ru-RU" sz="800" i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5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5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nimBg="1"/>
      <p:bldP spid="5136" grpId="0" animBg="1"/>
      <p:bldP spid="5140" grpId="0" animBg="1"/>
      <p:bldP spid="5148" grpId="0" animBg="1"/>
      <p:bldP spid="5156" grpId="0" animBg="1"/>
      <p:bldP spid="5158" grpId="0" animBg="1"/>
      <p:bldP spid="5164" grpId="0" animBg="1"/>
      <p:bldP spid="5182" grpId="0" animBg="1"/>
      <p:bldP spid="5189" grpId="0" animBg="1"/>
      <p:bldP spid="51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6324600" y="1371600"/>
            <a:ext cx="990600" cy="788988"/>
            <a:chOff x="3168" y="240"/>
            <a:chExt cx="862" cy="545"/>
          </a:xfrm>
        </p:grpSpPr>
        <p:sp>
          <p:nvSpPr>
            <p:cNvPr id="7234" name="Oval 66"/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35" name="Rectangle 67"/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3276600" y="1143000"/>
            <a:ext cx="1447800" cy="865188"/>
            <a:chOff x="3470" y="2205"/>
            <a:chExt cx="862" cy="545"/>
          </a:xfrm>
        </p:grpSpPr>
        <p:sp>
          <p:nvSpPr>
            <p:cNvPr id="7231" name="Oval 63"/>
            <p:cNvSpPr>
              <a:spLocks noChangeArrowheads="1"/>
            </p:cNvSpPr>
            <p:nvPr/>
          </p:nvSpPr>
          <p:spPr bwMode="auto">
            <a:xfrm>
              <a:off x="3560" y="2205"/>
              <a:ext cx="680" cy="499"/>
            </a:xfrm>
            <a:prstGeom prst="ellipse">
              <a:avLst/>
            </a:prstGeom>
            <a:noFill/>
            <a:ln w="1143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32" name="Rectangle 64"/>
            <p:cNvSpPr>
              <a:spLocks noChangeArrowheads="1"/>
            </p:cNvSpPr>
            <p:nvPr/>
          </p:nvSpPr>
          <p:spPr bwMode="auto">
            <a:xfrm rot="493204">
              <a:off x="3470" y="2387"/>
              <a:ext cx="862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1066800" y="4800600"/>
            <a:ext cx="938213" cy="719138"/>
            <a:chOff x="567" y="2931"/>
            <a:chExt cx="726" cy="544"/>
          </a:xfrm>
        </p:grpSpPr>
        <p:sp>
          <p:nvSpPr>
            <p:cNvPr id="7190" name="Oval 22"/>
            <p:cNvSpPr>
              <a:spLocks noChangeArrowheads="1"/>
            </p:cNvSpPr>
            <p:nvPr/>
          </p:nvSpPr>
          <p:spPr bwMode="auto">
            <a:xfrm rot="1872103">
              <a:off x="567" y="2976"/>
              <a:ext cx="577" cy="499"/>
            </a:xfrm>
            <a:prstGeom prst="ellipse">
              <a:avLst/>
            </a:prstGeom>
            <a:noFill/>
            <a:ln w="1270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1" name="Rectangle 23"/>
            <p:cNvSpPr>
              <a:spLocks noChangeArrowheads="1"/>
            </p:cNvSpPr>
            <p:nvPr/>
          </p:nvSpPr>
          <p:spPr bwMode="auto">
            <a:xfrm rot="1471967">
              <a:off x="567" y="2931"/>
              <a:ext cx="726" cy="3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61"/>
          <p:cNvGrpSpPr>
            <a:grpSpLocks/>
          </p:cNvGrpSpPr>
          <p:nvPr/>
        </p:nvGrpSpPr>
        <p:grpSpPr bwMode="auto">
          <a:xfrm>
            <a:off x="5486400" y="3505200"/>
            <a:ext cx="1368425" cy="865188"/>
            <a:chOff x="3168" y="240"/>
            <a:chExt cx="862" cy="545"/>
          </a:xfrm>
        </p:grpSpPr>
        <p:sp>
          <p:nvSpPr>
            <p:cNvPr id="7187" name="Oval 19"/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8" name="Rectangle 20"/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170" name="Line 2"/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3200400" y="914400"/>
            <a:ext cx="503238" cy="358775"/>
            <a:chOff x="567" y="1026"/>
            <a:chExt cx="181" cy="136"/>
          </a:xfrm>
        </p:grpSpPr>
        <p:sp>
          <p:nvSpPr>
            <p:cNvPr id="7178" name="Line 10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79" name="Line 11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181" name="Line 13"/>
          <p:cNvSpPr>
            <a:spLocks noChangeShapeType="1"/>
          </p:cNvSpPr>
          <p:nvPr/>
        </p:nvSpPr>
        <p:spPr bwMode="auto">
          <a:xfrm flipH="1">
            <a:off x="1763713" y="1143000"/>
            <a:ext cx="1665287" cy="4230688"/>
          </a:xfrm>
          <a:prstGeom prst="line">
            <a:avLst/>
          </a:prstGeom>
          <a:noFill/>
          <a:ln w="1111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80" name="AutoShape 12"/>
          <p:cNvSpPr>
            <a:spLocks noChangeArrowheads="1"/>
          </p:cNvSpPr>
          <p:nvPr/>
        </p:nvSpPr>
        <p:spPr bwMode="auto">
          <a:xfrm>
            <a:off x="3352800" y="9906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 flipV="1">
            <a:off x="1066800" y="1295400"/>
            <a:ext cx="2444750" cy="3733800"/>
          </a:xfrm>
          <a:prstGeom prst="line">
            <a:avLst/>
          </a:prstGeom>
          <a:noFill/>
          <a:ln w="1079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 flipH="1">
            <a:off x="4038600" y="1447800"/>
            <a:ext cx="533400" cy="1373188"/>
          </a:xfrm>
          <a:prstGeom prst="line">
            <a:avLst/>
          </a:prstGeom>
          <a:noFill/>
          <a:ln w="1047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2362200" y="4724400"/>
            <a:ext cx="1090613" cy="762000"/>
            <a:chOff x="567" y="2931"/>
            <a:chExt cx="726" cy="544"/>
          </a:xfrm>
        </p:grpSpPr>
        <p:sp>
          <p:nvSpPr>
            <p:cNvPr id="7199" name="Oval 31"/>
            <p:cNvSpPr>
              <a:spLocks noChangeArrowheads="1"/>
            </p:cNvSpPr>
            <p:nvPr/>
          </p:nvSpPr>
          <p:spPr bwMode="auto">
            <a:xfrm rot="1872103">
              <a:off x="567" y="2976"/>
              <a:ext cx="577" cy="499"/>
            </a:xfrm>
            <a:prstGeom prst="ellipse">
              <a:avLst/>
            </a:prstGeom>
            <a:noFill/>
            <a:ln w="1270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00" name="Rectangle 32"/>
            <p:cNvSpPr>
              <a:spLocks noChangeArrowheads="1"/>
            </p:cNvSpPr>
            <p:nvPr/>
          </p:nvSpPr>
          <p:spPr bwMode="auto">
            <a:xfrm rot="1471967">
              <a:off x="567" y="2931"/>
              <a:ext cx="726" cy="3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193" name="Line 25"/>
          <p:cNvSpPr>
            <a:spLocks noChangeShapeType="1"/>
          </p:cNvSpPr>
          <p:nvPr/>
        </p:nvSpPr>
        <p:spPr bwMode="auto">
          <a:xfrm flipH="1">
            <a:off x="3200400" y="3276600"/>
            <a:ext cx="838200" cy="2057400"/>
          </a:xfrm>
          <a:prstGeom prst="line">
            <a:avLst/>
          </a:prstGeom>
          <a:noFill/>
          <a:ln w="1047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01" name="Line 33"/>
          <p:cNvSpPr>
            <a:spLocks noChangeShapeType="1"/>
          </p:cNvSpPr>
          <p:nvPr/>
        </p:nvSpPr>
        <p:spPr bwMode="auto">
          <a:xfrm flipH="1">
            <a:off x="3429000" y="2819400"/>
            <a:ext cx="609600" cy="152400"/>
          </a:xfrm>
          <a:prstGeom prst="line">
            <a:avLst/>
          </a:prstGeom>
          <a:noFill/>
          <a:ln w="111125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02" name="Line 34"/>
          <p:cNvSpPr>
            <a:spLocks noChangeShapeType="1"/>
          </p:cNvSpPr>
          <p:nvPr/>
        </p:nvSpPr>
        <p:spPr bwMode="auto">
          <a:xfrm flipH="1" flipV="1">
            <a:off x="3429000" y="2971800"/>
            <a:ext cx="609600" cy="304800"/>
          </a:xfrm>
          <a:prstGeom prst="line">
            <a:avLst/>
          </a:prstGeom>
          <a:noFill/>
          <a:ln w="111125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10" name="Line 42"/>
          <p:cNvSpPr>
            <a:spLocks noChangeShapeType="1"/>
          </p:cNvSpPr>
          <p:nvPr/>
        </p:nvSpPr>
        <p:spPr bwMode="auto">
          <a:xfrm flipH="1">
            <a:off x="4648200" y="2438400"/>
            <a:ext cx="2209800" cy="19812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21" name="Line 53"/>
          <p:cNvSpPr>
            <a:spLocks noChangeShapeType="1"/>
          </p:cNvSpPr>
          <p:nvPr/>
        </p:nvSpPr>
        <p:spPr bwMode="auto">
          <a:xfrm flipV="1">
            <a:off x="6858000" y="1600200"/>
            <a:ext cx="355600" cy="8382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8" name="Group 50"/>
          <p:cNvGrpSpPr>
            <a:grpSpLocks/>
          </p:cNvGrpSpPr>
          <p:nvPr/>
        </p:nvGrpSpPr>
        <p:grpSpPr bwMode="auto">
          <a:xfrm>
            <a:off x="7010400" y="1447800"/>
            <a:ext cx="503238" cy="360363"/>
            <a:chOff x="567" y="1026"/>
            <a:chExt cx="181" cy="136"/>
          </a:xfrm>
        </p:grpSpPr>
        <p:sp>
          <p:nvSpPr>
            <p:cNvPr id="7219" name="Line 51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20" name="Line 52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Group 47"/>
          <p:cNvGrpSpPr>
            <a:grpSpLocks/>
          </p:cNvGrpSpPr>
          <p:nvPr/>
        </p:nvGrpSpPr>
        <p:grpSpPr bwMode="auto">
          <a:xfrm>
            <a:off x="6629400" y="2286000"/>
            <a:ext cx="503238" cy="360363"/>
            <a:chOff x="567" y="1026"/>
            <a:chExt cx="181" cy="136"/>
          </a:xfrm>
        </p:grpSpPr>
        <p:sp>
          <p:nvSpPr>
            <p:cNvPr id="7216" name="Line 48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17" name="Line 49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Group 54"/>
          <p:cNvGrpSpPr>
            <a:grpSpLocks/>
          </p:cNvGrpSpPr>
          <p:nvPr/>
        </p:nvGrpSpPr>
        <p:grpSpPr bwMode="auto">
          <a:xfrm>
            <a:off x="3810000" y="2590800"/>
            <a:ext cx="503238" cy="360363"/>
            <a:chOff x="567" y="1026"/>
            <a:chExt cx="181" cy="136"/>
          </a:xfrm>
        </p:grpSpPr>
        <p:sp>
          <p:nvSpPr>
            <p:cNvPr id="7223" name="Line 55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24" name="Line 56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" name="Group 57"/>
          <p:cNvGrpSpPr>
            <a:grpSpLocks/>
          </p:cNvGrpSpPr>
          <p:nvPr/>
        </p:nvGrpSpPr>
        <p:grpSpPr bwMode="auto">
          <a:xfrm>
            <a:off x="4953000" y="4648200"/>
            <a:ext cx="1447800" cy="838200"/>
            <a:chOff x="3134" y="724"/>
            <a:chExt cx="948" cy="612"/>
          </a:xfrm>
        </p:grpSpPr>
        <p:sp>
          <p:nvSpPr>
            <p:cNvPr id="7226" name="Oval 58"/>
            <p:cNvSpPr>
              <a:spLocks noChangeArrowheads="1"/>
            </p:cNvSpPr>
            <p:nvPr/>
          </p:nvSpPr>
          <p:spPr bwMode="auto">
            <a:xfrm rot="925787">
              <a:off x="3178" y="794"/>
              <a:ext cx="753" cy="542"/>
            </a:xfrm>
            <a:prstGeom prst="ellipse">
              <a:avLst/>
            </a:prstGeom>
            <a:noFill/>
            <a:ln w="1270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27" name="Rectangle 59"/>
            <p:cNvSpPr>
              <a:spLocks noChangeArrowheads="1"/>
            </p:cNvSpPr>
            <p:nvPr/>
          </p:nvSpPr>
          <p:spPr bwMode="auto">
            <a:xfrm rot="525650">
              <a:off x="3134" y="724"/>
              <a:ext cx="948" cy="3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197" name="Line 29"/>
          <p:cNvSpPr>
            <a:spLocks noChangeShapeType="1"/>
          </p:cNvSpPr>
          <p:nvPr/>
        </p:nvSpPr>
        <p:spPr bwMode="auto">
          <a:xfrm flipH="1">
            <a:off x="5029200" y="1524000"/>
            <a:ext cx="1447800" cy="3581400"/>
          </a:xfrm>
          <a:prstGeom prst="line">
            <a:avLst/>
          </a:prstGeom>
          <a:noFill/>
          <a:ln w="1174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28" name="Line 60"/>
          <p:cNvSpPr>
            <a:spLocks noChangeShapeType="1"/>
          </p:cNvSpPr>
          <p:nvPr/>
        </p:nvSpPr>
        <p:spPr bwMode="auto">
          <a:xfrm flipV="1">
            <a:off x="6172200" y="3810000"/>
            <a:ext cx="533400" cy="14478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36" name="Line 68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37" name="Line 69"/>
          <p:cNvSpPr>
            <a:spLocks noChangeShapeType="1"/>
          </p:cNvSpPr>
          <p:nvPr/>
        </p:nvSpPr>
        <p:spPr bwMode="auto">
          <a:xfrm>
            <a:off x="2514600" y="19812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7238" name="Picture 70" descr="1-32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533400"/>
            <a:ext cx="666750" cy="752475"/>
          </a:xfrm>
          <a:prstGeom prst="rect">
            <a:avLst/>
          </a:prstGeom>
          <a:noFill/>
        </p:spPr>
      </p:pic>
      <p:sp>
        <p:nvSpPr>
          <p:cNvPr id="7239" name="AutoShape 71"/>
          <p:cNvSpPr>
            <a:spLocks noChangeArrowheads="1"/>
          </p:cNvSpPr>
          <p:nvPr/>
        </p:nvSpPr>
        <p:spPr bwMode="auto">
          <a:xfrm>
            <a:off x="4495800" y="43434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250" name="Picture 82" descr="D:\Буквы\img01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5218" r="8696"/>
          <a:stretch>
            <a:fillRect/>
          </a:stretch>
        </p:blipFill>
        <p:spPr bwMode="auto">
          <a:xfrm>
            <a:off x="0" y="304800"/>
            <a:ext cx="1981200" cy="1222375"/>
          </a:xfrm>
          <a:prstGeom prst="rect">
            <a:avLst/>
          </a:prstGeom>
          <a:noFill/>
        </p:spPr>
      </p:pic>
      <p:sp>
        <p:nvSpPr>
          <p:cNvPr id="7251" name="Text Box 83"/>
          <p:cNvSpPr txBox="1">
            <a:spLocks noChangeArrowheads="1"/>
          </p:cNvSpPr>
          <p:nvPr/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00" i="1"/>
              <a:t>Марабаева Л.А</a:t>
            </a:r>
            <a:r>
              <a:rPr lang="ru-RU" sz="800" i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7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7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7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 animBg="1"/>
      <p:bldP spid="7180" grpId="0" animBg="1"/>
      <p:bldP spid="7185" grpId="0" animBg="1"/>
      <p:bldP spid="7192" grpId="0" animBg="1"/>
      <p:bldP spid="7193" grpId="0" animBg="1"/>
      <p:bldP spid="7201" grpId="0" animBg="1"/>
      <p:bldP spid="7202" grpId="0" animBg="1"/>
      <p:bldP spid="7210" grpId="0" animBg="1"/>
      <p:bldP spid="7221" grpId="0" animBg="1"/>
      <p:bldP spid="7197" grpId="0" animBg="1"/>
      <p:bldP spid="7228" grpId="0" animBg="1"/>
      <p:bldP spid="7237" grpId="0" animBg="1"/>
      <p:bldP spid="72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6156325" y="3429000"/>
            <a:ext cx="873125" cy="731838"/>
            <a:chOff x="3782" y="2152"/>
            <a:chExt cx="681" cy="461"/>
          </a:xfrm>
        </p:grpSpPr>
        <p:sp>
          <p:nvSpPr>
            <p:cNvPr id="8222" name="Oval 30"/>
            <p:cNvSpPr>
              <a:spLocks noChangeArrowheads="1"/>
            </p:cNvSpPr>
            <p:nvPr/>
          </p:nvSpPr>
          <p:spPr bwMode="auto">
            <a:xfrm rot="-213796">
              <a:off x="3850" y="2152"/>
              <a:ext cx="537" cy="385"/>
            </a:xfrm>
            <a:prstGeom prst="ellipse">
              <a:avLst/>
            </a:prstGeom>
            <a:noFill/>
            <a:ln w="1143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3" name="Rectangle 31"/>
            <p:cNvSpPr>
              <a:spLocks noChangeArrowheads="1"/>
            </p:cNvSpPr>
            <p:nvPr/>
          </p:nvSpPr>
          <p:spPr bwMode="auto">
            <a:xfrm rot="279408">
              <a:off x="3782" y="2288"/>
              <a:ext cx="681" cy="3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194" name="Line 2"/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971550" y="4797425"/>
            <a:ext cx="1009650" cy="719138"/>
            <a:chOff x="567" y="2931"/>
            <a:chExt cx="726" cy="544"/>
          </a:xfrm>
        </p:grpSpPr>
        <p:sp>
          <p:nvSpPr>
            <p:cNvPr id="8202" name="Oval 10"/>
            <p:cNvSpPr>
              <a:spLocks noChangeArrowheads="1"/>
            </p:cNvSpPr>
            <p:nvPr/>
          </p:nvSpPr>
          <p:spPr bwMode="auto">
            <a:xfrm rot="1872103">
              <a:off x="567" y="2976"/>
              <a:ext cx="577" cy="499"/>
            </a:xfrm>
            <a:prstGeom prst="ellipse">
              <a:avLst/>
            </a:prstGeom>
            <a:noFill/>
            <a:ln w="1270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3" name="Rectangle 11"/>
            <p:cNvSpPr>
              <a:spLocks noChangeArrowheads="1"/>
            </p:cNvSpPr>
            <p:nvPr/>
          </p:nvSpPr>
          <p:spPr bwMode="auto">
            <a:xfrm rot="1471967">
              <a:off x="567" y="2931"/>
              <a:ext cx="726" cy="3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2124075" y="836613"/>
            <a:ext cx="935038" cy="1439862"/>
            <a:chOff x="1338" y="527"/>
            <a:chExt cx="589" cy="725"/>
          </a:xfrm>
        </p:grpSpPr>
        <p:sp>
          <p:nvSpPr>
            <p:cNvPr id="8205" name="Oval 13"/>
            <p:cNvSpPr>
              <a:spLocks noChangeArrowheads="1"/>
            </p:cNvSpPr>
            <p:nvPr/>
          </p:nvSpPr>
          <p:spPr bwMode="auto">
            <a:xfrm>
              <a:off x="1338" y="572"/>
              <a:ext cx="544" cy="635"/>
            </a:xfrm>
            <a:prstGeom prst="ellipse">
              <a:avLst/>
            </a:prstGeom>
            <a:noFill/>
            <a:ln w="101600">
              <a:solidFill>
                <a:srgbClr val="CC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6" name="Rectangle 14"/>
            <p:cNvSpPr>
              <a:spLocks noChangeArrowheads="1"/>
            </p:cNvSpPr>
            <p:nvPr/>
          </p:nvSpPr>
          <p:spPr bwMode="auto">
            <a:xfrm>
              <a:off x="1564" y="527"/>
              <a:ext cx="363" cy="7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207" name="Line 15"/>
          <p:cNvSpPr>
            <a:spLocks noChangeShapeType="1"/>
          </p:cNvSpPr>
          <p:nvPr/>
        </p:nvSpPr>
        <p:spPr bwMode="auto">
          <a:xfrm flipH="1">
            <a:off x="1692275" y="1196975"/>
            <a:ext cx="1727200" cy="424815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>
            <a:off x="2484438" y="908050"/>
            <a:ext cx="2519362" cy="0"/>
          </a:xfrm>
          <a:prstGeom prst="line">
            <a:avLst/>
          </a:prstGeom>
          <a:noFill/>
          <a:ln w="101600">
            <a:solidFill>
              <a:srgbClr val="CC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3132138" y="1052513"/>
            <a:ext cx="503237" cy="358775"/>
            <a:chOff x="567" y="1026"/>
            <a:chExt cx="181" cy="136"/>
          </a:xfrm>
        </p:grpSpPr>
        <p:sp>
          <p:nvSpPr>
            <p:cNvPr id="8210" name="Line 18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11" name="Line 19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12" name="AutoShape 20"/>
          <p:cNvSpPr>
            <a:spLocks noChangeArrowheads="1"/>
          </p:cNvSpPr>
          <p:nvPr/>
        </p:nvSpPr>
        <p:spPr bwMode="auto">
          <a:xfrm>
            <a:off x="3276600" y="1125538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755650" y="4797425"/>
            <a:ext cx="503238" cy="358775"/>
            <a:chOff x="567" y="1026"/>
            <a:chExt cx="181" cy="136"/>
          </a:xfrm>
        </p:grpSpPr>
        <p:sp>
          <p:nvSpPr>
            <p:cNvPr id="8214" name="Line 22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15" name="Line 23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16" name="Oval 24"/>
          <p:cNvSpPr>
            <a:spLocks noChangeArrowheads="1"/>
          </p:cNvSpPr>
          <p:nvPr/>
        </p:nvSpPr>
        <p:spPr bwMode="auto">
          <a:xfrm rot="1937574">
            <a:off x="6372225" y="4652963"/>
            <a:ext cx="581025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 rot="12019435" flipV="1">
            <a:off x="6167438" y="4583113"/>
            <a:ext cx="1152525" cy="719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18" name="Line 26"/>
          <p:cNvSpPr>
            <a:spLocks noChangeShapeType="1"/>
          </p:cNvSpPr>
          <p:nvPr/>
        </p:nvSpPr>
        <p:spPr bwMode="auto">
          <a:xfrm flipH="1">
            <a:off x="6300788" y="3644900"/>
            <a:ext cx="647700" cy="1655763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17" name="Line 25"/>
          <p:cNvSpPr>
            <a:spLocks noChangeShapeType="1"/>
          </p:cNvSpPr>
          <p:nvPr/>
        </p:nvSpPr>
        <p:spPr bwMode="auto">
          <a:xfrm flipH="1">
            <a:off x="6732588" y="4437063"/>
            <a:ext cx="1079500" cy="1008062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25" name="Line 33"/>
          <p:cNvSpPr>
            <a:spLocks noChangeShapeType="1"/>
          </p:cNvSpPr>
          <p:nvPr/>
        </p:nvSpPr>
        <p:spPr bwMode="auto">
          <a:xfrm flipH="1">
            <a:off x="5724525" y="3500438"/>
            <a:ext cx="647700" cy="504825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26" name="AutoShape 34"/>
          <p:cNvSpPr>
            <a:spLocks noChangeArrowheads="1"/>
          </p:cNvSpPr>
          <p:nvPr/>
        </p:nvSpPr>
        <p:spPr bwMode="auto">
          <a:xfrm>
            <a:off x="2411413" y="21336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27" name="AutoShape 35"/>
          <p:cNvSpPr>
            <a:spLocks noChangeArrowheads="1"/>
          </p:cNvSpPr>
          <p:nvPr/>
        </p:nvSpPr>
        <p:spPr bwMode="auto">
          <a:xfrm>
            <a:off x="5580063" y="3933825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34" name="Line 42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2286000" y="2057400"/>
            <a:ext cx="503238" cy="360363"/>
            <a:chOff x="567" y="1026"/>
            <a:chExt cx="181" cy="136"/>
          </a:xfrm>
        </p:grpSpPr>
        <p:sp>
          <p:nvSpPr>
            <p:cNvPr id="8229" name="Line 37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30" name="Line 38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5435600" y="3860800"/>
            <a:ext cx="503238" cy="360363"/>
            <a:chOff x="567" y="1026"/>
            <a:chExt cx="181" cy="136"/>
          </a:xfrm>
        </p:grpSpPr>
        <p:sp>
          <p:nvSpPr>
            <p:cNvPr id="8232" name="Line 40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33" name="Line 41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8236" name="Picture 44" descr="D:\Буквы\img01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769" t="18405" r="25641" b="30061"/>
          <a:stretch>
            <a:fillRect/>
          </a:stretch>
        </p:blipFill>
        <p:spPr bwMode="auto">
          <a:xfrm>
            <a:off x="7467600" y="304800"/>
            <a:ext cx="1676400" cy="1381125"/>
          </a:xfrm>
          <a:prstGeom prst="rect">
            <a:avLst/>
          </a:prstGeom>
          <a:noFill/>
        </p:spPr>
      </p:pic>
      <p:sp>
        <p:nvSpPr>
          <p:cNvPr id="8237" name="Text Box 45"/>
          <p:cNvSpPr txBox="1">
            <a:spLocks noChangeArrowheads="1"/>
          </p:cNvSpPr>
          <p:nvPr/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00" i="1"/>
              <a:t>Марабаева Л.А</a:t>
            </a:r>
            <a:r>
              <a:rPr lang="ru-RU" sz="800" i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7" grpId="0" animBg="1"/>
      <p:bldP spid="8208" grpId="0" animBg="1"/>
      <p:bldP spid="8212" grpId="0" animBg="1"/>
      <p:bldP spid="8216" grpId="0" animBg="1"/>
      <p:bldP spid="8218" grpId="0" animBg="1"/>
      <p:bldP spid="8217" grpId="0" animBg="1"/>
      <p:bldP spid="8225" grpId="0" animBg="1"/>
      <p:bldP spid="8226" grpId="0" animBg="1"/>
      <p:bldP spid="82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5"/>
          <p:cNvGrpSpPr>
            <a:grpSpLocks/>
          </p:cNvGrpSpPr>
          <p:nvPr/>
        </p:nvGrpSpPr>
        <p:grpSpPr bwMode="auto">
          <a:xfrm>
            <a:off x="5181600" y="6096000"/>
            <a:ext cx="862013" cy="609600"/>
            <a:chOff x="567" y="2931"/>
            <a:chExt cx="726" cy="544"/>
          </a:xfrm>
        </p:grpSpPr>
        <p:sp>
          <p:nvSpPr>
            <p:cNvPr id="9312" name="Oval 96"/>
            <p:cNvSpPr>
              <a:spLocks noChangeArrowheads="1"/>
            </p:cNvSpPr>
            <p:nvPr/>
          </p:nvSpPr>
          <p:spPr bwMode="auto">
            <a:xfrm rot="1872103">
              <a:off x="567" y="2976"/>
              <a:ext cx="577" cy="499"/>
            </a:xfrm>
            <a:prstGeom prst="ellipse">
              <a:avLst/>
            </a:prstGeom>
            <a:noFill/>
            <a:ln w="1270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13" name="Rectangle 97"/>
            <p:cNvSpPr>
              <a:spLocks noChangeArrowheads="1"/>
            </p:cNvSpPr>
            <p:nvPr/>
          </p:nvSpPr>
          <p:spPr bwMode="auto">
            <a:xfrm rot="1471967">
              <a:off x="567" y="2931"/>
              <a:ext cx="726" cy="3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26670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76200" y="480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152400" y="2590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200400" y="914400"/>
            <a:ext cx="503238" cy="360363"/>
            <a:chOff x="567" y="1026"/>
            <a:chExt cx="181" cy="136"/>
          </a:xfrm>
        </p:grpSpPr>
        <p:sp>
          <p:nvSpPr>
            <p:cNvPr id="9227" name="Line 11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28" name="Line 12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47" name="Line 31"/>
          <p:cNvSpPr>
            <a:spLocks noChangeShapeType="1"/>
          </p:cNvSpPr>
          <p:nvPr/>
        </p:nvSpPr>
        <p:spPr bwMode="auto">
          <a:xfrm flipV="1">
            <a:off x="3657600" y="2209800"/>
            <a:ext cx="914400" cy="23622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49" name="Freeform 33"/>
          <p:cNvSpPr>
            <a:spLocks/>
          </p:cNvSpPr>
          <p:nvPr/>
        </p:nvSpPr>
        <p:spPr bwMode="auto">
          <a:xfrm>
            <a:off x="2057400" y="838200"/>
            <a:ext cx="2603500" cy="1397000"/>
          </a:xfrm>
          <a:custGeom>
            <a:avLst/>
            <a:gdLst/>
            <a:ahLst/>
            <a:cxnLst>
              <a:cxn ang="0">
                <a:pos x="1536" y="880"/>
              </a:cxn>
              <a:cxn ang="0">
                <a:pos x="1584" y="640"/>
              </a:cxn>
              <a:cxn ang="0">
                <a:pos x="1488" y="304"/>
              </a:cxn>
              <a:cxn ang="0">
                <a:pos x="1248" y="112"/>
              </a:cxn>
              <a:cxn ang="0">
                <a:pos x="960" y="16"/>
              </a:cxn>
              <a:cxn ang="0">
                <a:pos x="672" y="16"/>
              </a:cxn>
              <a:cxn ang="0">
                <a:pos x="336" y="112"/>
              </a:cxn>
              <a:cxn ang="0">
                <a:pos x="192" y="208"/>
              </a:cxn>
              <a:cxn ang="0">
                <a:pos x="48" y="448"/>
              </a:cxn>
              <a:cxn ang="0">
                <a:pos x="0" y="544"/>
              </a:cxn>
            </a:cxnLst>
            <a:rect l="0" t="0" r="r" b="b"/>
            <a:pathLst>
              <a:path w="1592" h="880">
                <a:moveTo>
                  <a:pt x="1536" y="880"/>
                </a:moveTo>
                <a:cubicBezTo>
                  <a:pt x="1564" y="808"/>
                  <a:pt x="1592" y="736"/>
                  <a:pt x="1584" y="640"/>
                </a:cubicBezTo>
                <a:cubicBezTo>
                  <a:pt x="1576" y="544"/>
                  <a:pt x="1544" y="392"/>
                  <a:pt x="1488" y="304"/>
                </a:cubicBezTo>
                <a:cubicBezTo>
                  <a:pt x="1432" y="216"/>
                  <a:pt x="1336" y="160"/>
                  <a:pt x="1248" y="112"/>
                </a:cubicBezTo>
                <a:cubicBezTo>
                  <a:pt x="1160" y="64"/>
                  <a:pt x="1056" y="32"/>
                  <a:pt x="960" y="16"/>
                </a:cubicBezTo>
                <a:cubicBezTo>
                  <a:pt x="864" y="0"/>
                  <a:pt x="776" y="0"/>
                  <a:pt x="672" y="16"/>
                </a:cubicBezTo>
                <a:cubicBezTo>
                  <a:pt x="568" y="32"/>
                  <a:pt x="416" y="80"/>
                  <a:pt x="336" y="112"/>
                </a:cubicBezTo>
                <a:cubicBezTo>
                  <a:pt x="256" y="144"/>
                  <a:pt x="240" y="152"/>
                  <a:pt x="192" y="208"/>
                </a:cubicBezTo>
                <a:cubicBezTo>
                  <a:pt x="144" y="264"/>
                  <a:pt x="80" y="392"/>
                  <a:pt x="48" y="448"/>
                </a:cubicBezTo>
                <a:cubicBezTo>
                  <a:pt x="16" y="504"/>
                  <a:pt x="8" y="524"/>
                  <a:pt x="0" y="544"/>
                </a:cubicBezTo>
              </a:path>
            </a:pathLst>
          </a:custGeom>
          <a:noFill/>
          <a:ln w="111125">
            <a:solidFill>
              <a:srgbClr val="99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52" name="Freeform 36"/>
          <p:cNvSpPr>
            <a:spLocks/>
          </p:cNvSpPr>
          <p:nvPr/>
        </p:nvSpPr>
        <p:spPr bwMode="auto">
          <a:xfrm>
            <a:off x="1143000" y="4267200"/>
            <a:ext cx="1066800" cy="584200"/>
          </a:xfrm>
          <a:custGeom>
            <a:avLst/>
            <a:gdLst/>
            <a:ahLst/>
            <a:cxnLst>
              <a:cxn ang="0">
                <a:pos x="672" y="0"/>
              </a:cxn>
              <a:cxn ang="0">
                <a:pos x="576" y="144"/>
              </a:cxn>
              <a:cxn ang="0">
                <a:pos x="384" y="288"/>
              </a:cxn>
              <a:cxn ang="0">
                <a:pos x="144" y="288"/>
              </a:cxn>
              <a:cxn ang="0">
                <a:pos x="0" y="96"/>
              </a:cxn>
            </a:cxnLst>
            <a:rect l="0" t="0" r="r" b="b"/>
            <a:pathLst>
              <a:path w="672" h="320">
                <a:moveTo>
                  <a:pt x="672" y="0"/>
                </a:moveTo>
                <a:cubicBezTo>
                  <a:pt x="648" y="48"/>
                  <a:pt x="624" y="96"/>
                  <a:pt x="576" y="144"/>
                </a:cubicBezTo>
                <a:cubicBezTo>
                  <a:pt x="528" y="192"/>
                  <a:pt x="456" y="264"/>
                  <a:pt x="384" y="288"/>
                </a:cubicBezTo>
                <a:cubicBezTo>
                  <a:pt x="312" y="312"/>
                  <a:pt x="208" y="320"/>
                  <a:pt x="144" y="288"/>
                </a:cubicBezTo>
                <a:cubicBezTo>
                  <a:pt x="80" y="256"/>
                  <a:pt x="40" y="176"/>
                  <a:pt x="0" y="96"/>
                </a:cubicBezTo>
              </a:path>
            </a:pathLst>
          </a:custGeom>
          <a:noFill/>
          <a:ln w="1143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53" name="Freeform 37"/>
          <p:cNvSpPr>
            <a:spLocks/>
          </p:cNvSpPr>
          <p:nvPr/>
        </p:nvSpPr>
        <p:spPr bwMode="auto">
          <a:xfrm>
            <a:off x="1143000" y="4343400"/>
            <a:ext cx="2514600" cy="4572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48" y="48"/>
              </a:cxn>
              <a:cxn ang="0">
                <a:pos x="240" y="0"/>
              </a:cxn>
              <a:cxn ang="0">
                <a:pos x="480" y="48"/>
              </a:cxn>
              <a:cxn ang="0">
                <a:pos x="672" y="144"/>
              </a:cxn>
              <a:cxn ang="0">
                <a:pos x="864" y="240"/>
              </a:cxn>
              <a:cxn ang="0">
                <a:pos x="1008" y="288"/>
              </a:cxn>
              <a:cxn ang="0">
                <a:pos x="1296" y="288"/>
              </a:cxn>
              <a:cxn ang="0">
                <a:pos x="1488" y="240"/>
              </a:cxn>
              <a:cxn ang="0">
                <a:pos x="1584" y="144"/>
              </a:cxn>
            </a:cxnLst>
            <a:rect l="0" t="0" r="r" b="b"/>
            <a:pathLst>
              <a:path w="1584" h="296">
                <a:moveTo>
                  <a:pt x="0" y="96"/>
                </a:moveTo>
                <a:cubicBezTo>
                  <a:pt x="4" y="80"/>
                  <a:pt x="8" y="64"/>
                  <a:pt x="48" y="48"/>
                </a:cubicBezTo>
                <a:cubicBezTo>
                  <a:pt x="88" y="32"/>
                  <a:pt x="168" y="0"/>
                  <a:pt x="240" y="0"/>
                </a:cubicBezTo>
                <a:cubicBezTo>
                  <a:pt x="312" y="0"/>
                  <a:pt x="408" y="24"/>
                  <a:pt x="480" y="48"/>
                </a:cubicBezTo>
                <a:cubicBezTo>
                  <a:pt x="552" y="72"/>
                  <a:pt x="608" y="112"/>
                  <a:pt x="672" y="144"/>
                </a:cubicBezTo>
                <a:cubicBezTo>
                  <a:pt x="736" y="176"/>
                  <a:pt x="808" y="216"/>
                  <a:pt x="864" y="240"/>
                </a:cubicBezTo>
                <a:cubicBezTo>
                  <a:pt x="920" y="264"/>
                  <a:pt x="936" y="280"/>
                  <a:pt x="1008" y="288"/>
                </a:cubicBezTo>
                <a:cubicBezTo>
                  <a:pt x="1080" y="296"/>
                  <a:pt x="1216" y="296"/>
                  <a:pt x="1296" y="288"/>
                </a:cubicBezTo>
                <a:cubicBezTo>
                  <a:pt x="1376" y="280"/>
                  <a:pt x="1440" y="264"/>
                  <a:pt x="1488" y="240"/>
                </a:cubicBezTo>
                <a:cubicBezTo>
                  <a:pt x="1536" y="216"/>
                  <a:pt x="1560" y="180"/>
                  <a:pt x="1584" y="144"/>
                </a:cubicBezTo>
              </a:path>
            </a:pathLst>
          </a:custGeom>
          <a:noFill/>
          <a:ln w="1143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" name="Group 76"/>
          <p:cNvGrpSpPr>
            <a:grpSpLocks/>
          </p:cNvGrpSpPr>
          <p:nvPr/>
        </p:nvGrpSpPr>
        <p:grpSpPr bwMode="auto">
          <a:xfrm>
            <a:off x="5832475" y="2608263"/>
            <a:ext cx="1368425" cy="865187"/>
            <a:chOff x="3168" y="240"/>
            <a:chExt cx="862" cy="545"/>
          </a:xfrm>
        </p:grpSpPr>
        <p:sp>
          <p:nvSpPr>
            <p:cNvPr id="9293" name="Oval 77"/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94" name="Rectangle 78"/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97" name="Oval 81"/>
          <p:cNvSpPr>
            <a:spLocks noChangeArrowheads="1"/>
          </p:cNvSpPr>
          <p:nvPr/>
        </p:nvSpPr>
        <p:spPr bwMode="auto">
          <a:xfrm rot="1937574">
            <a:off x="5419725" y="3836988"/>
            <a:ext cx="604838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98" name="Rectangle 82"/>
          <p:cNvSpPr>
            <a:spLocks noChangeArrowheads="1"/>
          </p:cNvSpPr>
          <p:nvPr/>
        </p:nvSpPr>
        <p:spPr bwMode="auto">
          <a:xfrm rot="12019435" flipV="1">
            <a:off x="5208588" y="3773488"/>
            <a:ext cx="1152525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99" name="Rectangle 83"/>
          <p:cNvSpPr>
            <a:spLocks noChangeArrowheads="1"/>
          </p:cNvSpPr>
          <p:nvPr/>
        </p:nvSpPr>
        <p:spPr bwMode="auto">
          <a:xfrm rot="493204">
            <a:off x="5854700" y="2968625"/>
            <a:ext cx="1368425" cy="576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301" name="Line 85"/>
          <p:cNvSpPr>
            <a:spLocks noChangeShapeType="1"/>
          </p:cNvSpPr>
          <p:nvPr/>
        </p:nvSpPr>
        <p:spPr bwMode="auto">
          <a:xfrm flipV="1">
            <a:off x="6934200" y="2608263"/>
            <a:ext cx="431800" cy="1125537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302" name="Line 86"/>
          <p:cNvSpPr>
            <a:spLocks noChangeShapeType="1"/>
          </p:cNvSpPr>
          <p:nvPr/>
        </p:nvSpPr>
        <p:spPr bwMode="auto">
          <a:xfrm flipH="1">
            <a:off x="5791200" y="2667000"/>
            <a:ext cx="1647825" cy="4021138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5" name="Group 88"/>
          <p:cNvGrpSpPr>
            <a:grpSpLocks/>
          </p:cNvGrpSpPr>
          <p:nvPr/>
        </p:nvGrpSpPr>
        <p:grpSpPr bwMode="auto">
          <a:xfrm>
            <a:off x="6858000" y="2895600"/>
            <a:ext cx="431800" cy="360363"/>
            <a:chOff x="567" y="1026"/>
            <a:chExt cx="181" cy="136"/>
          </a:xfrm>
        </p:grpSpPr>
        <p:sp>
          <p:nvSpPr>
            <p:cNvPr id="9305" name="Line 89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306" name="Line 90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9307" name="Picture 91" descr="3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2038" y="4337050"/>
            <a:ext cx="647700" cy="366713"/>
          </a:xfrm>
          <a:prstGeom prst="rect">
            <a:avLst/>
          </a:prstGeom>
          <a:noFill/>
        </p:spPr>
      </p:pic>
      <p:pic>
        <p:nvPicPr>
          <p:cNvPr id="9308" name="Picture 92" descr="1-32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9738" y="2176463"/>
            <a:ext cx="666750" cy="752475"/>
          </a:xfrm>
          <a:prstGeom prst="rect">
            <a:avLst/>
          </a:prstGeom>
          <a:noFill/>
        </p:spPr>
      </p:pic>
      <p:sp>
        <p:nvSpPr>
          <p:cNvPr id="9309" name="AutoShape 93"/>
          <p:cNvSpPr>
            <a:spLocks noChangeArrowheads="1"/>
          </p:cNvSpPr>
          <p:nvPr/>
        </p:nvSpPr>
        <p:spPr bwMode="auto">
          <a:xfrm>
            <a:off x="6934200" y="29718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314" name="Line 98"/>
          <p:cNvSpPr>
            <a:spLocks noChangeShapeType="1"/>
          </p:cNvSpPr>
          <p:nvPr/>
        </p:nvSpPr>
        <p:spPr bwMode="auto">
          <a:xfrm flipH="1">
            <a:off x="5562600" y="3733800"/>
            <a:ext cx="2133600" cy="18288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76200" y="3733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300" name="Line 84"/>
          <p:cNvSpPr>
            <a:spLocks noChangeShapeType="1"/>
          </p:cNvSpPr>
          <p:nvPr/>
        </p:nvSpPr>
        <p:spPr bwMode="auto">
          <a:xfrm flipH="1">
            <a:off x="5349875" y="2824163"/>
            <a:ext cx="720725" cy="1655762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303" name="Line 87"/>
          <p:cNvSpPr>
            <a:spLocks noChangeShapeType="1"/>
          </p:cNvSpPr>
          <p:nvPr/>
        </p:nvSpPr>
        <p:spPr bwMode="auto">
          <a:xfrm flipH="1">
            <a:off x="5926138" y="3733800"/>
            <a:ext cx="1008062" cy="81915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 flipH="1">
            <a:off x="2209800" y="1066800"/>
            <a:ext cx="1295400" cy="320040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1981200" y="4038600"/>
            <a:ext cx="503238" cy="360363"/>
            <a:chOff x="567" y="1026"/>
            <a:chExt cx="181" cy="136"/>
          </a:xfrm>
        </p:grpSpPr>
        <p:sp>
          <p:nvSpPr>
            <p:cNvPr id="9245" name="Line 29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46" name="Line 30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29" name="AutoShape 13"/>
          <p:cNvSpPr>
            <a:spLocks noChangeArrowheads="1"/>
          </p:cNvSpPr>
          <p:nvPr/>
        </p:nvSpPr>
        <p:spPr bwMode="auto">
          <a:xfrm>
            <a:off x="3352800" y="9906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315" name="Freeform 99"/>
          <p:cNvSpPr>
            <a:spLocks/>
          </p:cNvSpPr>
          <p:nvPr/>
        </p:nvSpPr>
        <p:spPr bwMode="auto">
          <a:xfrm>
            <a:off x="1981200" y="1676400"/>
            <a:ext cx="2832100" cy="2006600"/>
          </a:xfrm>
          <a:custGeom>
            <a:avLst/>
            <a:gdLst/>
            <a:ahLst/>
            <a:cxnLst>
              <a:cxn ang="0">
                <a:pos x="56" y="0"/>
              </a:cxn>
              <a:cxn ang="0">
                <a:pos x="8" y="192"/>
              </a:cxn>
              <a:cxn ang="0">
                <a:pos x="8" y="432"/>
              </a:cxn>
              <a:cxn ang="0">
                <a:pos x="56" y="672"/>
              </a:cxn>
              <a:cxn ang="0">
                <a:pos x="200" y="864"/>
              </a:cxn>
              <a:cxn ang="0">
                <a:pos x="536" y="1008"/>
              </a:cxn>
              <a:cxn ang="0">
                <a:pos x="968" y="1152"/>
              </a:cxn>
              <a:cxn ang="0">
                <a:pos x="1352" y="1248"/>
              </a:cxn>
              <a:cxn ang="0">
                <a:pos x="1784" y="1248"/>
              </a:cxn>
            </a:cxnLst>
            <a:rect l="0" t="0" r="r" b="b"/>
            <a:pathLst>
              <a:path w="1784" h="1264">
                <a:moveTo>
                  <a:pt x="56" y="0"/>
                </a:moveTo>
                <a:cubicBezTo>
                  <a:pt x="36" y="60"/>
                  <a:pt x="16" y="120"/>
                  <a:pt x="8" y="192"/>
                </a:cubicBezTo>
                <a:cubicBezTo>
                  <a:pt x="0" y="264"/>
                  <a:pt x="0" y="352"/>
                  <a:pt x="8" y="432"/>
                </a:cubicBezTo>
                <a:cubicBezTo>
                  <a:pt x="16" y="512"/>
                  <a:pt x="24" y="600"/>
                  <a:pt x="56" y="672"/>
                </a:cubicBezTo>
                <a:cubicBezTo>
                  <a:pt x="88" y="744"/>
                  <a:pt x="120" y="808"/>
                  <a:pt x="200" y="864"/>
                </a:cubicBezTo>
                <a:cubicBezTo>
                  <a:pt x="280" y="920"/>
                  <a:pt x="408" y="960"/>
                  <a:pt x="536" y="1008"/>
                </a:cubicBezTo>
                <a:cubicBezTo>
                  <a:pt x="664" y="1056"/>
                  <a:pt x="832" y="1112"/>
                  <a:pt x="968" y="1152"/>
                </a:cubicBezTo>
                <a:cubicBezTo>
                  <a:pt x="1104" y="1192"/>
                  <a:pt x="1216" y="1232"/>
                  <a:pt x="1352" y="1248"/>
                </a:cubicBezTo>
                <a:cubicBezTo>
                  <a:pt x="1488" y="1264"/>
                  <a:pt x="1712" y="1248"/>
                  <a:pt x="1784" y="1248"/>
                </a:cubicBezTo>
              </a:path>
            </a:pathLst>
          </a:custGeom>
          <a:noFill/>
          <a:ln w="111125" cap="flat" cmpd="sng">
            <a:solidFill>
              <a:srgbClr val="99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2438400" y="2971800"/>
            <a:ext cx="503238" cy="360363"/>
            <a:chOff x="567" y="1026"/>
            <a:chExt cx="181" cy="136"/>
          </a:xfrm>
        </p:grpSpPr>
        <p:sp>
          <p:nvSpPr>
            <p:cNvPr id="9255" name="Line 39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56" name="Line 40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19" name="Line 3"/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316" name="Line 100"/>
          <p:cNvSpPr>
            <a:spLocks noChangeShapeType="1"/>
          </p:cNvSpPr>
          <p:nvPr/>
        </p:nvSpPr>
        <p:spPr bwMode="auto">
          <a:xfrm flipV="1">
            <a:off x="5181600" y="5562600"/>
            <a:ext cx="381000" cy="8382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9318" name="Picture 102" descr="D:\Буквы\img01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987" t="20532" r="19051" b="14949"/>
          <a:stretch>
            <a:fillRect/>
          </a:stretch>
        </p:blipFill>
        <p:spPr bwMode="auto">
          <a:xfrm>
            <a:off x="6781800" y="381000"/>
            <a:ext cx="2362200" cy="1847850"/>
          </a:xfrm>
          <a:prstGeom prst="rect">
            <a:avLst/>
          </a:prstGeom>
          <a:noFill/>
        </p:spPr>
      </p:pic>
      <p:grpSp>
        <p:nvGrpSpPr>
          <p:cNvPr id="8" name="Group 103"/>
          <p:cNvGrpSpPr>
            <a:grpSpLocks/>
          </p:cNvGrpSpPr>
          <p:nvPr/>
        </p:nvGrpSpPr>
        <p:grpSpPr bwMode="auto">
          <a:xfrm>
            <a:off x="5562600" y="6497638"/>
            <a:ext cx="431800" cy="360362"/>
            <a:chOff x="567" y="1026"/>
            <a:chExt cx="181" cy="136"/>
          </a:xfrm>
        </p:grpSpPr>
        <p:sp>
          <p:nvSpPr>
            <p:cNvPr id="9320" name="Line 104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321" name="Line 105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322" name="Text Box 106"/>
          <p:cNvSpPr txBox="1">
            <a:spLocks noChangeArrowheads="1"/>
          </p:cNvSpPr>
          <p:nvPr/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00" i="1"/>
              <a:t>Марабаева Л.А</a:t>
            </a:r>
            <a:r>
              <a:rPr lang="ru-RU" sz="800" i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9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9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9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9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9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9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7" grpId="0" animBg="1"/>
      <p:bldP spid="9249" grpId="0" animBg="1"/>
      <p:bldP spid="9252" grpId="0" animBg="1"/>
      <p:bldP spid="9253" grpId="0" animBg="1"/>
      <p:bldP spid="9297" grpId="0" animBg="1"/>
      <p:bldP spid="9301" grpId="0" animBg="1"/>
      <p:bldP spid="9302" grpId="0" animBg="1"/>
      <p:bldP spid="9309" grpId="0" animBg="1"/>
      <p:bldP spid="9314" grpId="0" animBg="1"/>
      <p:bldP spid="9300" grpId="0" animBg="1"/>
      <p:bldP spid="9303" grpId="0" animBg="1"/>
      <p:bldP spid="9230" grpId="0" animBg="1"/>
      <p:bldP spid="9229" grpId="0" animBg="1"/>
      <p:bldP spid="9315" grpId="0" animBg="1"/>
      <p:bldP spid="93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/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0" y="457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251" name="Picture 11" descr="D:\Буквы\img01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572" t="19984" r="25714" b="28583"/>
          <a:stretch>
            <a:fillRect/>
          </a:stretch>
        </p:blipFill>
        <p:spPr bwMode="auto">
          <a:xfrm>
            <a:off x="7315200" y="457200"/>
            <a:ext cx="1828800" cy="1495425"/>
          </a:xfrm>
          <a:prstGeom prst="rect">
            <a:avLst/>
          </a:prstGeom>
          <a:noFill/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527675" y="3446463"/>
            <a:ext cx="1101725" cy="668337"/>
            <a:chOff x="3168" y="240"/>
            <a:chExt cx="862" cy="545"/>
          </a:xfrm>
        </p:grpSpPr>
        <p:sp>
          <p:nvSpPr>
            <p:cNvPr id="10253" name="Oval 13"/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4" name="Rectangle 14"/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55" name="Oval 15"/>
          <p:cNvSpPr>
            <a:spLocks noChangeArrowheads="1"/>
          </p:cNvSpPr>
          <p:nvPr/>
        </p:nvSpPr>
        <p:spPr bwMode="auto">
          <a:xfrm rot="1937574">
            <a:off x="5114925" y="4675188"/>
            <a:ext cx="604838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 rot="493204">
            <a:off x="5549900" y="3806825"/>
            <a:ext cx="1368425" cy="576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3" name="Oval 23"/>
          <p:cNvSpPr>
            <a:spLocks noChangeArrowheads="1"/>
          </p:cNvSpPr>
          <p:nvPr/>
        </p:nvSpPr>
        <p:spPr bwMode="auto">
          <a:xfrm>
            <a:off x="4953000" y="4572000"/>
            <a:ext cx="13716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 flipH="1">
            <a:off x="4724400" y="3962400"/>
            <a:ext cx="1752600" cy="10668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 flipV="1">
            <a:off x="6400800" y="3657600"/>
            <a:ext cx="152400" cy="3810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495800" y="4876800"/>
            <a:ext cx="431800" cy="360363"/>
            <a:chOff x="567" y="1026"/>
            <a:chExt cx="181" cy="136"/>
          </a:xfrm>
        </p:grpSpPr>
        <p:sp>
          <p:nvSpPr>
            <p:cNvPr id="10258" name="Line 18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259" name="Line 19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3200400" y="914400"/>
            <a:ext cx="1828800" cy="865188"/>
            <a:chOff x="3168" y="240"/>
            <a:chExt cx="862" cy="545"/>
          </a:xfrm>
        </p:grpSpPr>
        <p:sp>
          <p:nvSpPr>
            <p:cNvPr id="10267" name="Oval 27"/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8" name="Rectangle 28"/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69" name="Oval 29"/>
          <p:cNvSpPr>
            <a:spLocks noChangeArrowheads="1"/>
          </p:cNvSpPr>
          <p:nvPr/>
        </p:nvSpPr>
        <p:spPr bwMode="auto">
          <a:xfrm rot="1937574">
            <a:off x="1828800" y="4724400"/>
            <a:ext cx="727075" cy="881063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0" name="Rectangle 30"/>
          <p:cNvSpPr>
            <a:spLocks noChangeArrowheads="1"/>
          </p:cNvSpPr>
          <p:nvPr/>
        </p:nvSpPr>
        <p:spPr bwMode="auto">
          <a:xfrm rot="493204">
            <a:off x="3275013" y="1609725"/>
            <a:ext cx="1216025" cy="576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3" name="Line 33"/>
          <p:cNvSpPr>
            <a:spLocks noChangeShapeType="1"/>
          </p:cNvSpPr>
          <p:nvPr/>
        </p:nvSpPr>
        <p:spPr bwMode="auto">
          <a:xfrm flipV="1">
            <a:off x="4572000" y="1295400"/>
            <a:ext cx="279400" cy="6096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74" name="AutoShape 34"/>
          <p:cNvSpPr>
            <a:spLocks noChangeArrowheads="1"/>
          </p:cNvSpPr>
          <p:nvPr/>
        </p:nvSpPr>
        <p:spPr bwMode="auto">
          <a:xfrm>
            <a:off x="4495800" y="18288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5" name="Line 35"/>
          <p:cNvSpPr>
            <a:spLocks noChangeShapeType="1"/>
          </p:cNvSpPr>
          <p:nvPr/>
        </p:nvSpPr>
        <p:spPr bwMode="auto">
          <a:xfrm>
            <a:off x="4114800" y="19812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4648200" y="1066800"/>
            <a:ext cx="431800" cy="360363"/>
            <a:chOff x="567" y="1026"/>
            <a:chExt cx="181" cy="136"/>
          </a:xfrm>
        </p:grpSpPr>
        <p:sp>
          <p:nvSpPr>
            <p:cNvPr id="10277" name="Line 37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278" name="Line 38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80" name="Oval 40"/>
          <p:cNvSpPr>
            <a:spLocks noChangeArrowheads="1"/>
          </p:cNvSpPr>
          <p:nvPr/>
        </p:nvSpPr>
        <p:spPr bwMode="auto">
          <a:xfrm>
            <a:off x="1752600" y="4572000"/>
            <a:ext cx="1219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1" name="Line 31"/>
          <p:cNvSpPr>
            <a:spLocks noChangeShapeType="1"/>
          </p:cNvSpPr>
          <p:nvPr/>
        </p:nvSpPr>
        <p:spPr bwMode="auto">
          <a:xfrm flipH="1">
            <a:off x="2895600" y="1066800"/>
            <a:ext cx="609600" cy="15240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72" name="Line 32"/>
          <p:cNvSpPr>
            <a:spLocks noChangeShapeType="1"/>
          </p:cNvSpPr>
          <p:nvPr/>
        </p:nvSpPr>
        <p:spPr bwMode="auto">
          <a:xfrm flipH="1">
            <a:off x="2362200" y="4419600"/>
            <a:ext cx="1371600" cy="1066800"/>
          </a:xfrm>
          <a:prstGeom prst="line">
            <a:avLst/>
          </a:prstGeom>
          <a:noFill/>
          <a:ln w="117475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81" name="Line 41"/>
          <p:cNvSpPr>
            <a:spLocks noChangeShapeType="1"/>
          </p:cNvSpPr>
          <p:nvPr/>
        </p:nvSpPr>
        <p:spPr bwMode="auto">
          <a:xfrm flipH="1">
            <a:off x="1828800" y="3200400"/>
            <a:ext cx="762000" cy="19812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82" name="Line 42"/>
          <p:cNvSpPr>
            <a:spLocks noChangeShapeType="1"/>
          </p:cNvSpPr>
          <p:nvPr/>
        </p:nvSpPr>
        <p:spPr bwMode="auto">
          <a:xfrm>
            <a:off x="2895600" y="2590800"/>
            <a:ext cx="914400" cy="228600"/>
          </a:xfrm>
          <a:prstGeom prst="line">
            <a:avLst/>
          </a:prstGeom>
          <a:noFill/>
          <a:ln w="111125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83" name="Line 43"/>
          <p:cNvSpPr>
            <a:spLocks noChangeShapeType="1"/>
          </p:cNvSpPr>
          <p:nvPr/>
        </p:nvSpPr>
        <p:spPr bwMode="auto">
          <a:xfrm flipV="1">
            <a:off x="2590800" y="2819400"/>
            <a:ext cx="1219200" cy="381000"/>
          </a:xfrm>
          <a:prstGeom prst="line">
            <a:avLst/>
          </a:prstGeom>
          <a:noFill/>
          <a:ln w="111125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2667000" y="2362200"/>
            <a:ext cx="503238" cy="360363"/>
            <a:chOff x="567" y="1026"/>
            <a:chExt cx="181" cy="136"/>
          </a:xfrm>
        </p:grpSpPr>
        <p:sp>
          <p:nvSpPr>
            <p:cNvPr id="10285" name="Line 45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286" name="Line 46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60" name="AutoShape 20"/>
          <p:cNvSpPr>
            <a:spLocks noChangeArrowheads="1"/>
          </p:cNvSpPr>
          <p:nvPr/>
        </p:nvSpPr>
        <p:spPr bwMode="auto">
          <a:xfrm>
            <a:off x="4572000" y="49530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 flipH="1">
            <a:off x="5029200" y="3581400"/>
            <a:ext cx="685800" cy="17526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6172200" y="3810000"/>
            <a:ext cx="431800" cy="360363"/>
            <a:chOff x="567" y="1026"/>
            <a:chExt cx="181" cy="136"/>
          </a:xfrm>
        </p:grpSpPr>
        <p:sp>
          <p:nvSpPr>
            <p:cNvPr id="10288" name="Line 48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289" name="Line 49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48" name="Line 8"/>
          <p:cNvSpPr>
            <a:spLocks noChangeShapeType="1"/>
          </p:cNvSpPr>
          <p:nvPr/>
        </p:nvSpPr>
        <p:spPr bwMode="auto">
          <a:xfrm flipH="1">
            <a:off x="56388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 flipH="1">
            <a:off x="5486400" y="4495800"/>
            <a:ext cx="1447800" cy="9906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90" name="Text Box 50"/>
          <p:cNvSpPr txBox="1">
            <a:spLocks noChangeArrowheads="1"/>
          </p:cNvSpPr>
          <p:nvPr/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00" i="1"/>
              <a:t>Марабаева Л.А</a:t>
            </a:r>
            <a:r>
              <a:rPr lang="ru-RU" sz="800" i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0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5" grpId="0" animBg="1"/>
      <p:bldP spid="10264" grpId="0" animBg="1"/>
      <p:bldP spid="10265" grpId="0" animBg="1"/>
      <p:bldP spid="10269" grpId="0" animBg="1"/>
      <p:bldP spid="10273" grpId="0" animBg="1"/>
      <p:bldP spid="10274" grpId="0" animBg="1"/>
      <p:bldP spid="10275" grpId="0" animBg="1"/>
      <p:bldP spid="10271" grpId="0" animBg="1"/>
      <p:bldP spid="10272" grpId="0" animBg="1"/>
      <p:bldP spid="10281" grpId="0" animBg="1"/>
      <p:bldP spid="10282" grpId="0" animBg="1"/>
      <p:bldP spid="10283" grpId="0" animBg="1"/>
      <p:bldP spid="10260" grpId="0" animBg="1"/>
      <p:bldP spid="10262" grpId="0" animBg="1"/>
      <p:bldP spid="1026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1209</Words>
  <Application>Microsoft Office PowerPoint</Application>
  <PresentationFormat>Экран (4:3)</PresentationFormat>
  <Paragraphs>177</Paragraphs>
  <Slides>36</Slides>
  <Notes>35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2015-06-25T20:17:59Z</dcterms:created>
  <dcterms:modified xsi:type="dcterms:W3CDTF">2015-06-25T20:24:04Z</dcterms:modified>
</cp:coreProperties>
</file>