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7" r:id="rId10"/>
    <p:sldId id="270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CC00"/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pic>
        <p:nvPicPr>
          <p:cNvPr id="5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одержимое 4"/>
          <p:cNvSpPr txBox="1">
            <a:spLocks/>
          </p:cNvSpPr>
          <p:nvPr/>
        </p:nvSpPr>
        <p:spPr>
          <a:xfrm>
            <a:off x="368298" y="141763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b="1" u="sng" dirty="0" smtClean="0">
                <a:solidFill>
                  <a:schemeClr val="bg1"/>
                </a:solidFill>
              </a:rPr>
              <a:t>Из двух предложенных ответов выбирай правильный.</a:t>
            </a:r>
          </a:p>
          <a:p>
            <a:pPr>
              <a:buFontTx/>
              <a:buChar char="-"/>
            </a:pPr>
            <a:r>
              <a:rPr lang="ru-RU" b="1" u="sng" dirty="0" smtClean="0">
                <a:solidFill>
                  <a:schemeClr val="bg1"/>
                </a:solidFill>
              </a:rPr>
              <a:t>Если ты ошибся, то ответ исчезнет.</a:t>
            </a:r>
          </a:p>
          <a:p>
            <a:pPr>
              <a:buFontTx/>
              <a:buChar char="-"/>
            </a:pPr>
            <a:r>
              <a:rPr lang="ru-RU" b="1" u="sng" dirty="0" smtClean="0">
                <a:solidFill>
                  <a:schemeClr val="bg1"/>
                </a:solidFill>
              </a:rPr>
              <a:t>Если ответил верно, то появится следующее задание.</a:t>
            </a:r>
          </a:p>
          <a:p>
            <a:pPr>
              <a:buFontTx/>
              <a:buChar char="-"/>
            </a:pPr>
            <a:r>
              <a:rPr lang="ru-RU" b="1" u="sng" dirty="0">
                <a:solidFill>
                  <a:schemeClr val="bg1"/>
                </a:solidFill>
              </a:rPr>
              <a:t>П</a:t>
            </a:r>
            <a:r>
              <a:rPr lang="ru-RU" b="1" u="sng" dirty="0" smtClean="0">
                <a:solidFill>
                  <a:schemeClr val="bg1"/>
                </a:solidFill>
              </a:rPr>
              <a:t>ереход </a:t>
            </a:r>
            <a:r>
              <a:rPr lang="ru-RU" b="1" u="sng" dirty="0">
                <a:solidFill>
                  <a:schemeClr val="bg1"/>
                </a:solidFill>
              </a:rPr>
              <a:t>к следующему </a:t>
            </a:r>
            <a:r>
              <a:rPr lang="ru-RU" b="1" u="sng" dirty="0" smtClean="0">
                <a:solidFill>
                  <a:schemeClr val="bg1"/>
                </a:solidFill>
              </a:rPr>
              <a:t>заданию – цветок внизу справа. </a:t>
            </a:r>
          </a:p>
          <a:p>
            <a:pPr>
              <a:buFontTx/>
              <a:buChar char="-"/>
            </a:pPr>
            <a:r>
              <a:rPr lang="ru-RU" b="1" u="sng" dirty="0">
                <a:solidFill>
                  <a:schemeClr val="bg1"/>
                </a:solidFill>
              </a:rPr>
              <a:t>В</a:t>
            </a:r>
            <a:r>
              <a:rPr lang="ru-RU" b="1" u="sng" dirty="0" smtClean="0">
                <a:solidFill>
                  <a:schemeClr val="bg1"/>
                </a:solidFill>
              </a:rPr>
              <a:t> конце игры ты увидишь результат.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ru-RU" b="1" u="sng" dirty="0" smtClean="0">
                <a:solidFill>
                  <a:schemeClr val="bg1"/>
                </a:solidFill>
              </a:rPr>
              <a:t>Удачи!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40999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66"/>
                </a:solidFill>
                <a:latin typeface="+mn-lt"/>
              </a:rPr>
              <a:t>Инструкция:</a:t>
            </a:r>
            <a:endParaRPr lang="ru-RU" b="1" dirty="0">
              <a:solidFill>
                <a:srgbClr val="FF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616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4265381" y="928728"/>
            <a:ext cx="3532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природ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54599" y="928728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6044344" y="1972062"/>
            <a:ext cx="736833" cy="53721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183786" y="1966745"/>
            <a:ext cx="736833" cy="53721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640" y="4581128"/>
            <a:ext cx="1333757" cy="1001170"/>
          </a:xfrm>
          <a:prstGeom prst="rect">
            <a:avLst/>
          </a:prstGeom>
          <a:noFill/>
        </p:spPr>
      </p:pic>
      <p:pic>
        <p:nvPicPr>
          <p:cNvPr id="11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87786" y="4869160"/>
            <a:ext cx="854112" cy="641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46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2605 0.00857 0.01371 -0.0037 -0.04809 0.00579 C -0.05434 0.00672 -0.06007 0.00973 -0.06615 0.01158 C -0.0691 0.0125 -0.07518 0.01459 -0.07518 0.01482 C -0.08924 0.01366 -0.1033 0.0132 -0.11736 0.01158 C -0.14167 0.00903 -0.175 -0.00532 -0.19861 -0.01435 C -0.20573 -0.01342 -0.23195 -0.01088 -0.2408 -0.00856 C -0.25313 -0.00578 -0.26511 -0.00092 -0.27691 0.00301 C -0.28039 0.00417 -0.28264 0.00718 -0.28594 0.0088 C -0.30157 0.01528 -0.31841 0.01875 -0.33438 0.02315 C -0.35747 0.0301 -0.37934 0.03681 -0.40365 0.04074 C -0.44653 0.03959 -0.48976 0.04005 -0.53282 0.03773 C -0.56754 0.03588 -0.60139 0.01968 -0.63525 0.01459 C -0.66129 0.01065 -0.71198 0.00973 -0.7316 0.0088 C -0.76754 0.01065 -0.78941 0.01273 -0.82188 0.01736 C -0.8283 0.01945 -0.83403 0.0213 -0.84011 0.02315 C -0.85035 0.02662 -0.85677 0.03727 -0.86719 0.04074 C -0.87309 0.0426 -0.87934 0.04375 -0.88525 0.04653 C -0.88924 0.04838 -0.89306 0.05047 -0.89723 0.05232 C -0.92084 0.06135 -0.94514 0.06343 -0.96945 0.06968 C -0.99167 0.07547 -1.01389 0.08079 -1.03577 0.08704 C -1.04184 0.08866 -1.04861 0.08936 -1.05382 0.09283 C -1.05677 0.09468 -1.05955 0.09723 -1.06285 0.09861 C -1.06858 0.10116 -1.0757 0.10116 -1.08091 0.1044 C -1.08386 0.10648 -1.08646 0.10949 -1.08993 0.11019 C -1.0967 0.11158 -1.104 0.11019 -1.11094 0.11019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00" y="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1389 C 0.01788 -0.00301 -0.00973 -0.01852 0.03333 -0.00671 C 0.03767 -0.00532 0.04184 -0.00162 0.046 0.0007 C 0.04791 0.00185 0.05225 0.0044 0.05225 0.00486 C 0.06215 0.00347 0.07187 0.00278 0.08159 0.0007 C 0.09878 -0.00254 0.12205 -0.0206 0.13854 -0.03171 C 0.14357 -0.03078 0.1618 -0.02754 0.16805 -0.02453 C 0.17639 -0.02129 0.18507 -0.01504 0.19323 -0.00995 C 0.19548 -0.00856 0.19705 -0.00486 0.19948 -0.00278 C 0.21041 0.00533 0.22222 0.00972 0.23316 0.01528 C 0.2493 0.02408 0.26493 0.03241 0.28194 0.0375 C 0.3118 0.03588 0.34201 0.03658 0.37205 0.03357 C 0.39635 0.03125 0.41996 0.01088 0.4434 0.0044 C 0.4618 -0.00046 0.49722 -0.00162 0.51111 -0.00278 C 0.53593 -0.00046 0.55139 0.00232 0.57395 0.00787 C 0.57864 0.01065 0.58246 0.01297 0.5868 0.01528 C 0.59392 0.01968 0.59843 0.03287 0.60573 0.0375 C 0.60989 0.03959 0.61441 0.04121 0.6184 0.04468 C 0.62118 0.04699 0.62395 0.04954 0.62691 0.05185 C 0.6434 0.0632 0.66041 0.06597 0.67743 0.07384 C 0.69288 0.08102 0.70833 0.08773 0.72378 0.0956 C 0.72795 0.09769 0.73264 0.09861 0.73628 0.10278 C 0.73836 0.10533 0.7401 0.10834 0.74253 0.11019 C 0.7467 0.11343 0.75156 0.11343 0.7552 0.11736 C 0.75729 0.12014 0.75902 0.12384 0.76145 0.12477 C 0.76614 0.12662 0.77118 0.12477 0.77621 0.12477 " pathEditMode="relative" rAng="0" ptsTypes="fffffffffffffffffffffffff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т 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851920" y="908720"/>
            <a:ext cx="3547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Вижу </a:t>
            </a:r>
            <a:r>
              <a:rPr lang="ru-RU" sz="5400" b="1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зайц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64288" y="908720"/>
            <a:ext cx="878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6044344" y="1972062"/>
            <a:ext cx="831912" cy="520834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183786" y="1966745"/>
            <a:ext cx="736833" cy="53721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640" y="4437112"/>
            <a:ext cx="1141899" cy="857154"/>
          </a:xfrm>
          <a:prstGeom prst="rect">
            <a:avLst/>
          </a:prstGeom>
          <a:noFill/>
        </p:spPr>
      </p:pic>
      <p:pic>
        <p:nvPicPr>
          <p:cNvPr id="10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-1141899" y="5993904"/>
            <a:ext cx="1141899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46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2605 0.00857 0.01371 -0.0037 -0.04809 0.00579 C -0.05434 0.00672 -0.06007 0.00973 -0.06615 0.01158 C -0.0691 0.0125 -0.07518 0.01459 -0.07518 0.01482 C -0.08924 0.01366 -0.1033 0.0132 -0.11736 0.01158 C -0.14167 0.00903 -0.175 -0.00532 -0.19861 -0.01435 C -0.20573 -0.01342 -0.23195 -0.01088 -0.2408 -0.00856 C -0.25313 -0.00578 -0.26511 -0.00092 -0.27691 0.00301 C -0.28039 0.00417 -0.28264 0.00718 -0.28594 0.0088 C -0.30157 0.01528 -0.31841 0.01875 -0.33438 0.02315 C -0.35747 0.0301 -0.37934 0.03681 -0.40365 0.04074 C -0.44653 0.03959 -0.48976 0.04005 -0.53282 0.03773 C -0.56754 0.03588 -0.60139 0.01968 -0.63525 0.01459 C -0.66129 0.01065 -0.71198 0.00973 -0.7316 0.0088 C -0.76754 0.01065 -0.78941 0.01273 -0.82188 0.01736 C -0.8283 0.01945 -0.83403 0.0213 -0.84011 0.02315 C -0.85035 0.02662 -0.85677 0.03727 -0.86719 0.04074 C -0.87309 0.0426 -0.87934 0.04375 -0.88525 0.04653 C -0.88924 0.04838 -0.89306 0.05047 -0.89723 0.05232 C -0.92084 0.06135 -0.94514 0.06343 -0.96945 0.06968 C -0.99167 0.07547 -1.01389 0.08079 -1.03577 0.08704 C -1.04184 0.08866 -1.04861 0.08936 -1.05382 0.09283 C -1.05677 0.09468 -1.05955 0.09723 -1.06285 0.09861 C -1.06858 0.10116 -1.0757 0.10116 -1.08091 0.1044 C -1.08386 0.10648 -1.08646 0.10949 -1.08993 0.11019 C -1.0967 0.11158 -1.104 0.11019 -1.11094 0.11019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00" y="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89 -0.03033 C -0.25642 -0.03125 -0.25278 -0.03148 -0.24948 -0.0331 C -0.23802 -0.03889 -0.24826 -0.03866 -0.23698 -0.04699 C -0.22778 -0.05394 -0.21406 -0.05741 -0.20364 -0.06088 C -0.07899 -0.05834 -0.07708 -0.11135 -0.06406 -0.02477 C -0.05781 -0.02755 -0.05104 -0.03172 -0.04531 -0.03588 C -0.04097 -0.03912 -0.0375 -0.04491 -0.03281 -0.04699 C -0.00017 -0.06158 0.03282 -0.07361 0.06719 -0.07755 C 0.07622 -0.0757 0.08542 -0.07477 0.09427 -0.07199 C 0.10764 -0.06783 0.11858 -0.05949 0.13177 -0.05533 C 0.16389 -0.04537 0.13663 -0.0551 0.15677 -0.04422 C 0.16077 -0.04213 0.16927 -0.03866 0.16927 -0.03866 C 0.17761 -0.04607 0.18472 -0.05949 0.19427 -0.06366 C 0.20209 -0.06713 0.20799 -0.07269 0.21511 -0.07755 C 0.21858 -0.07986 0.22639 -0.08172 0.22969 -0.0831 C 0.24983 -0.09121 0.26667 -0.09491 0.28802 -0.09699 C 0.3033 -0.09607 0.31858 -0.09584 0.33386 -0.09422 C 0.34097 -0.09352 0.34584 -0.08866 0.35261 -0.08588 C 0.36875 -0.0794 0.3842 -0.07338 0.39844 -0.06088 C 0.41337 -0.0676 0.39532 -0.0581 0.41094 -0.07199 C 0.41285 -0.07361 0.41528 -0.07338 0.41719 -0.07477 C 0.41945 -0.07616 0.42118 -0.07894 0.42344 -0.08033 C 0.43629 -0.08889 0.44948 -0.09375 0.46302 -0.09977 C 0.49358 -0.09792 0.52413 -0.09769 0.55469 -0.09422 C 0.56025 -0.09352 0.56407 -0.08588 0.56927 -0.0831 C 0.57327 -0.08102 0.58177 -0.07755 0.58177 -0.07755 C 0.58663 -0.07847 0.59167 -0.07847 0.59636 -0.08033 C 0.59879 -0.08125 0.60035 -0.08426 0.60261 -0.08588 C 0.61111 -0.09236 0.61025 -0.09121 0.61927 -0.09422 C 0.62917 -0.10301 0.62309 -0.09861 0.63802 -0.10533 C 0.64184 -0.10695 0.64479 -0.11158 0.64844 -0.11366 C 0.65452 -0.11713 0.66077 -0.11968 0.66719 -0.12199 C 0.68837 -0.12963 0.71007 -0.1338 0.73177 -0.13866 C 0.7665 -0.13727 0.79688 -0.13843 0.82969 -0.12755 C 0.86667 -0.13102 0.88611 -0.13403 0.92761 -0.13588 C 0.94722 -0.1463 0.97101 -0.14699 0.99219 -0.14699 " pathEditMode="relative" ptsTypes="fffffffffffffffffffffffffffffffffff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т 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95617175474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prstTxWarp prst="textDeflateBottom">
              <a:avLst/>
            </a:prstTxWarp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Молодцы!</a:t>
            </a:r>
            <a:endParaRPr lang="ru-RU" sz="8000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04" name="Picture 8" descr="C:\Users\PC\AppData\Local\Microsoft\Windows\Temporary Internet Files\Content.IE5\2X8PYKMH\MC9003448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429000"/>
            <a:ext cx="2940728" cy="342900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590111" y="911750"/>
            <a:ext cx="3609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полян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58698" y="911750"/>
            <a:ext cx="1249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6228184" y="1916832"/>
            <a:ext cx="1008112" cy="576064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32040" y="1916832"/>
            <a:ext cx="920849" cy="523879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5993904"/>
            <a:ext cx="1141899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20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9 -0.03033 C -0.25677 -0.03125 -0.25365 -0.03148 -0.2507 -0.0331 C -0.24063 -0.03889 -0.24966 -0.03866 -0.23976 -0.04699 C -0.2316 -0.05394 -0.21962 -0.05741 -0.21042 -0.06088 C -0.10105 -0.05834 -0.09931 -0.11135 -0.08785 -0.02477 C -0.08247 -0.02755 -0.07639 -0.03172 -0.07136 -0.03588 C -0.06771 -0.03912 -0.06459 -0.04491 -0.06059 -0.04699 C -0.03195 -0.06158 -0.00295 -0.07361 0.02708 -0.07755 C 0.03507 -0.0757 0.04323 -0.07477 0.05086 -0.07199 C 0.06267 -0.06783 0.07222 -0.05949 0.08385 -0.05533 C 0.11198 -0.04537 0.08802 -0.0551 0.10573 -0.04422 C 0.10937 -0.04213 0.11684 -0.03866 0.11684 -0.03843 C 0.12413 -0.04607 0.13038 -0.05949 0.13871 -0.06366 C 0.14548 -0.06713 0.15069 -0.07269 0.15694 -0.07755 C 0.16007 -0.07986 0.16684 -0.08172 0.16979 -0.0831 C 0.1875 -0.09121 0.20225 -0.09491 0.221 -0.09699 C 0.23437 -0.09607 0.24774 -0.09584 0.26128 -0.09422 C 0.26753 -0.09352 0.2717 -0.08866 0.27777 -0.08588 C 0.29184 -0.0794 0.30538 -0.07338 0.31788 -0.06088 C 0.33107 -0.0676 0.3151 -0.0581 0.32882 -0.07199 C 0.33055 -0.07361 0.33264 -0.07338 0.33437 -0.07477 C 0.33628 -0.07616 0.33784 -0.07894 0.33993 -0.08033 C 0.35121 -0.08889 0.36267 -0.09375 0.37465 -0.09977 C 0.40139 -0.09792 0.4283 -0.09769 0.45503 -0.09422 C 0.45989 -0.09352 0.46336 -0.08588 0.46788 -0.0831 C 0.47135 -0.08102 0.47882 -0.07755 0.47882 -0.07732 C 0.48316 -0.07848 0.4875 -0.07848 0.49166 -0.08033 C 0.49375 -0.08125 0.49514 -0.08426 0.49722 -0.08588 C 0.50468 -0.09236 0.50382 -0.09121 0.5118 -0.09422 C 0.52048 -0.10301 0.5151 -0.09861 0.5283 -0.10533 C 0.53159 -0.10695 0.5342 -0.11158 0.53732 -0.11366 C 0.5427 -0.11713 0.54826 -0.11968 0.55382 -0.12199 C 0.57239 -0.12963 0.59149 -0.1338 0.61059 -0.13866 C 0.64097 -0.13727 0.6677 -0.13843 0.69652 -0.12755 C 0.72899 -0.13102 0.746 -0.13403 0.78246 -0.13588 C 0.79965 -0.1463 0.82048 -0.14699 0.83923 -0.14699 " pathEditMode="relative" rAng="0" ptsTypes="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00" y="-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а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987824" y="980728"/>
            <a:ext cx="4304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sz="54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зайц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980728"/>
            <a:ext cx="1058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6228184" y="1916832"/>
            <a:ext cx="1080120" cy="576064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4048" y="1916832"/>
            <a:ext cx="880849" cy="576064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640" y="4725144"/>
            <a:ext cx="1141899" cy="857154"/>
          </a:xfrm>
          <a:prstGeom prst="rect">
            <a:avLst/>
          </a:prstGeom>
          <a:noFill/>
        </p:spPr>
      </p:pic>
      <p:pic>
        <p:nvPicPr>
          <p:cNvPr id="12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5993904"/>
            <a:ext cx="1141899" cy="864096"/>
          </a:xfrm>
          <a:prstGeom prst="rect">
            <a:avLst/>
          </a:prstGeom>
          <a:noFill/>
        </p:spPr>
      </p:pic>
      <p:pic>
        <p:nvPicPr>
          <p:cNvPr id="13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56576" y="5157192"/>
            <a:ext cx="1141899" cy="857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20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2605 0.00857 0.01371 -0.0037 -0.04809 0.00579 C -0.05434 0.00672 -0.06007 0.00973 -0.06615 0.01158 C -0.0691 0.0125 -0.07518 0.01459 -0.07518 0.01482 C -0.08924 0.01366 -0.1033 0.0132 -0.11736 0.01158 C -0.14167 0.00903 -0.175 -0.00532 -0.19861 -0.01435 C -0.20573 -0.01342 -0.23195 -0.01088 -0.2408 -0.00856 C -0.25313 -0.00578 -0.26511 -0.00092 -0.27691 0.00301 C -0.28039 0.00417 -0.28264 0.00718 -0.28594 0.0088 C -0.30157 0.01528 -0.31841 0.01875 -0.33438 0.02315 C -0.35747 0.0301 -0.37934 0.03681 -0.40365 0.04074 C -0.44653 0.03959 -0.48976 0.04005 -0.53282 0.03773 C -0.56754 0.03588 -0.60139 0.01968 -0.63525 0.01459 C -0.66129 0.01065 -0.71198 0.00973 -0.7316 0.0088 C -0.76754 0.01065 -0.78941 0.01273 -0.82188 0.01736 C -0.8283 0.01945 -0.83403 0.0213 -0.84011 0.02315 C -0.85035 0.02662 -0.85677 0.03727 -0.86719 0.04074 C -0.87309 0.0426 -0.87934 0.04375 -0.88525 0.04653 C -0.88924 0.04838 -0.89306 0.05047 -0.89723 0.05232 C -0.92084 0.06135 -0.94514 0.06343 -0.96945 0.06968 C -0.99167 0.07547 -1.01389 0.08079 -1.03577 0.08704 C -1.04184 0.08866 -1.04861 0.08936 -1.05382 0.09283 C -1.05677 0.09468 -1.05955 0.09723 -1.06285 0.09861 C -1.06858 0.10116 -1.0757 0.10116 -1.08091 0.1044 C -1.08386 0.10648 -1.08646 0.10949 -1.08993 0.11019 C -1.0967 0.11158 -1.104 0.11019 -1.11094 0.11019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00" y="4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9 -0.03033 C -0.25677 -0.03125 -0.25365 -0.03148 -0.2507 -0.0331 C -0.24063 -0.03889 -0.24966 -0.03866 -0.23976 -0.04699 C -0.2316 -0.05394 -0.21962 -0.05741 -0.21042 -0.06088 C -0.10105 -0.05834 -0.09931 -0.11135 -0.08785 -0.02477 C -0.08247 -0.02755 -0.07639 -0.03172 -0.07136 -0.03588 C -0.06771 -0.03912 -0.06459 -0.04491 -0.06059 -0.04699 C -0.03195 -0.06158 -0.00295 -0.07361 0.02708 -0.07755 C 0.03507 -0.0757 0.04323 -0.07477 0.05086 -0.07199 C 0.06267 -0.06783 0.07222 -0.05949 0.08385 -0.05533 C 0.11198 -0.04537 0.08802 -0.0551 0.10573 -0.04422 C 0.10937 -0.04213 0.11684 -0.03866 0.11684 -0.03843 C 0.12413 -0.04607 0.13038 -0.05949 0.13871 -0.06366 C 0.14548 -0.06713 0.15069 -0.07269 0.15694 -0.07755 C 0.16007 -0.07986 0.16684 -0.08172 0.16979 -0.0831 C 0.1875 -0.09121 0.20225 -0.09491 0.221 -0.09699 C 0.23437 -0.09607 0.24774 -0.09584 0.26128 -0.09422 C 0.26753 -0.09352 0.2717 -0.08866 0.27777 -0.08588 C 0.29184 -0.0794 0.30538 -0.07338 0.31788 -0.06088 C 0.33107 -0.0676 0.3151 -0.0581 0.32882 -0.07199 C 0.33055 -0.07361 0.33264 -0.07338 0.33437 -0.07477 C 0.33628 -0.07616 0.33784 -0.07894 0.33993 -0.08033 C 0.35121 -0.08889 0.36267 -0.09375 0.37465 -0.09977 C 0.40139 -0.09792 0.4283 -0.09769 0.45503 -0.09422 C 0.45989 -0.09352 0.46336 -0.08588 0.46788 -0.0831 C 0.47135 -0.08102 0.47882 -0.07755 0.47882 -0.07732 C 0.48316 -0.07848 0.4875 -0.07848 0.49166 -0.08033 C 0.49375 -0.08125 0.49514 -0.08426 0.49722 -0.08588 C 0.50468 -0.09236 0.50382 -0.09121 0.5118 -0.09422 C 0.52048 -0.10301 0.5151 -0.09861 0.5283 -0.10533 C 0.53159 -0.10695 0.5342 -0.11158 0.53732 -0.11366 C 0.5427 -0.11713 0.54826 -0.11968 0.55382 -0.12199 C 0.57239 -0.12963 0.59149 -0.1338 0.61059 -0.13866 C 0.64097 -0.13727 0.6677 -0.13843 0.69652 -0.12755 C 0.72899 -0.13102 0.746 -0.13403 0.78246 -0.13588 C 0.79965 -0.1463 0.82048 -0.14699 0.83923 -0.14699 " pathEditMode="relative" rAng="0" ptsTypes="fffffffffffffffffffffffffffffffffff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900" y="-5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 C -0.01042 0.00856 0.01371 -0.0037 -0.02396 0.00579 C -0.02761 0.00671 -0.03108 0.00972 -0.0349 0.01157 C -0.03664 0.0125 -0.04028 0.01458 -0.04028 0.01481 C -0.04879 0.01366 -0.0573 0.01319 -0.06598 0.01157 C -0.08073 0.00903 -0.10087 -0.00532 -0.11528 -0.01435 C -0.11962 -0.01343 -0.13542 -0.01088 -0.1408 -0.00856 C -0.14827 -0.00579 -0.15556 -0.00093 -0.16268 0.00301 C -0.16476 0.00417 -0.16615 0.00718 -0.16823 0.0088 C -0.17761 0.01528 -0.18785 0.01875 -0.19757 0.02315 C -0.21164 0.03009 -0.22483 0.03681 -0.23959 0.04074 C -0.26563 0.03958 -0.29184 0.04005 -0.31806 0.03773 C -0.33907 0.03588 -0.35955 0.01968 -0.38021 0.01458 C -0.39601 0.01065 -0.42674 0.00972 -0.43872 0.0088 C -0.46042 0.01065 -0.47379 0.01273 -0.49341 0.01736 C -0.4974 0.01944 -0.50087 0.0213 -0.50452 0.02315 C -0.51077 0.02662 -0.51459 0.03727 -0.52101 0.04074 C -0.52448 0.04259 -0.5283 0.04375 -0.53195 0.04653 C -0.53438 0.04838 -0.53664 0.05046 -0.53924 0.05231 C -0.55348 0.06134 -0.56823 0.06343 -0.58299 0.06968 C -0.59653 0.07546 -0.6099 0.08079 -0.62327 0.08704 C -0.62691 0.08866 -0.63108 0.08935 -0.63421 0.09282 C -0.63594 0.09468 -0.63768 0.09722 -0.63959 0.09861 C -0.64306 0.10116 -0.6474 0.10116 -0.6507 0.1044 C -0.65243 0.10648 -0.654 0.10949 -0.65608 0.11019 C -0.66025 0.11157 -0.66459 0.11019 -0.66875 0.11019 " pathEditMode="relative" rAng="0" ptsTypes="fffffffffffffffffffffffff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а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409655" y="919439"/>
            <a:ext cx="4737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местност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908720"/>
            <a:ext cx="14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ям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5931775" y="2113033"/>
            <a:ext cx="944481" cy="523879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ям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60032" y="2113033"/>
            <a:ext cx="918445" cy="523879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640" y="4725144"/>
            <a:ext cx="1141899" cy="857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293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2605 0.00857 0.01371 -0.0037 -0.04809 0.00579 C -0.05434 0.00672 -0.06007 0.00973 -0.06615 0.01158 C -0.0691 0.0125 -0.07518 0.01459 -0.07518 0.01482 C -0.08924 0.01366 -0.1033 0.0132 -0.11736 0.01158 C -0.14167 0.00903 -0.175 -0.00532 -0.19861 -0.01435 C -0.20573 -0.01342 -0.23195 -0.01088 -0.2408 -0.00856 C -0.25313 -0.00578 -0.26511 -0.00092 -0.27691 0.00301 C -0.28039 0.00417 -0.28264 0.00718 -0.28594 0.0088 C -0.30157 0.01528 -0.31841 0.01875 -0.33438 0.02315 C -0.35747 0.0301 -0.37934 0.03681 -0.40365 0.04074 C -0.44653 0.03959 -0.48976 0.04005 -0.53282 0.03773 C -0.56754 0.03588 -0.60139 0.01968 -0.63525 0.01459 C -0.66129 0.01065 -0.71198 0.00973 -0.7316 0.0088 C -0.76754 0.01065 -0.78941 0.01273 -0.82188 0.01736 C -0.8283 0.01945 -0.83403 0.0213 -0.84011 0.02315 C -0.85035 0.02662 -0.85677 0.03727 -0.86719 0.04074 C -0.87309 0.0426 -0.87934 0.04375 -0.88525 0.04653 C -0.88924 0.04838 -0.89306 0.05047 -0.89723 0.05232 C -0.92084 0.06135 -0.94514 0.06343 -0.96945 0.06968 C -0.99167 0.07547 -1.01389 0.08079 -1.03577 0.08704 C -1.04184 0.08866 -1.04861 0.08936 -1.05382 0.09283 C -1.05677 0.09468 -1.05955 0.09723 -1.06285 0.09861 C -1.06858 0.10116 -1.0757 0.10116 -1.08091 0.1044 C -1.08386 0.10648 -1.08646 0.10949 -1.08993 0.11019 C -1.0967 0.11158 -1.104 0.11019 -1.11094 0.11019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не та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молодец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491880" y="911750"/>
            <a:ext cx="4517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горизонт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80312" y="908720"/>
            <a:ext cx="88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5586715" y="2110245"/>
            <a:ext cx="929501" cy="526667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7984" y="2110245"/>
            <a:ext cx="966725" cy="526667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293096"/>
            <a:ext cx="662254" cy="497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13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625 C -0.00226 -0.00116 0.00382 -0.00834 -0.00538 -0.00278 C -0.00642 -0.00232 -0.00729 -0.00047 -0.00816 0.00046 C -0.00851 0.00115 -0.00937 0.00231 -0.00937 0.00231 C -0.01163 0.00185 -0.01354 0.00139 -0.01562 0.00046 C -0.01927 -0.00093 -0.02413 -0.00926 -0.02778 -0.01435 C -0.02882 -0.01389 -0.03264 -0.0125 -0.03385 -0.01111 C -0.03576 -0.00949 -0.0375 -0.00672 -0.03923 -0.0044 C -0.03976 -0.00371 -0.0401 -0.00209 -0.04045 -0.00116 C -0.04288 0.00277 -0.04531 0.00463 -0.04774 0.00717 C -0.05104 0.01134 -0.05434 0.01504 -0.05781 0.01736 C -0.06423 0.01666 -0.07066 0.01713 -0.07708 0.01574 C -0.08212 0.01458 -0.08715 0.00532 -0.09219 0.00231 C -0.09601 2.96296E-6 -0.10347 -0.00047 -0.10642 -0.00116 C -0.11163 2.96296E-6 -0.11493 0.00115 -0.11962 0.00393 C -0.12066 0.00509 -0.12135 0.00625 -0.12222 0.00717 C -0.12378 0.00926 -0.12482 0.01551 -0.12639 0.01736 C -0.12726 0.01852 -0.12812 0.01921 -0.12899 0.02083 C -0.12951 0.02176 -0.13021 0.02315 -0.13073 0.02407 C -0.1342 0.0294 -0.13785 0.03055 -0.14149 0.03426 C -0.14462 0.0375 -0.14791 0.04051 -0.15121 0.04421 C -0.15208 0.04514 -0.15312 0.0456 -0.15399 0.04768 C -0.15434 0.04861 -0.15469 0.05023 -0.15521 0.05092 C -0.15607 0.05231 -0.15712 0.05231 -0.15781 0.0544 C -0.15833 0.05555 -0.15868 0.05717 -0.1592 0.05764 C -0.16024 0.05856 -0.16128 0.05764 -0.16215 0.05764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твет правильный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т 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791010" y="900146"/>
            <a:ext cx="2387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ел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908720"/>
            <a:ext cx="918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6005079" y="2113033"/>
            <a:ext cx="943185" cy="523879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4048" y="2113033"/>
            <a:ext cx="847733" cy="523879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5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 не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296557" y="911750"/>
            <a:ext cx="3095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ёлочк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908720"/>
            <a:ext cx="889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6031698" y="2016650"/>
            <a:ext cx="916566" cy="548253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32040" y="2011334"/>
            <a:ext cx="912249" cy="55357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ах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2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равиль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 так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4139952" y="911750"/>
            <a:ext cx="4029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дорожк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908720"/>
            <a:ext cx="1015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6270642" y="2105442"/>
            <a:ext cx="893646" cy="53147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ям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92080" y="2105442"/>
            <a:ext cx="839461" cy="53147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PC\AppData\Local\Microsoft\Windows\Temporary Internet Files\Content.IE5\JTARF73R\MC90024014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5" y="5949280"/>
            <a:ext cx="854112" cy="6411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421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C -0.00417 -0.0118 0.00243 0.0051 -0.00747 -0.00833 C -0.00834 -0.00925 -0.0092 -0.01342 -0.01025 -0.01597 C -0.01077 -0.01666 -0.01181 -0.02013 -0.01181 -0.02106 C -0.01372 -0.01851 -0.01615 -0.01782 -0.01823 -0.01597 C -0.02205 -0.01273 -0.02726 0.00672 -0.03073 0.01899 C -0.03195 0.01783 -0.03611 0.01459 -0.03733 0.01112 C -0.03924 0.00787 -0.04097 0.00116 -0.04288 -0.00393 C -0.04358 -0.00601 -0.04393 -0.00995 -0.04445 -0.0118 C -0.04688 -0.02106 -0.04948 -0.02523 -0.05191 -0.03101 C -0.05538 -0.0405 -0.05886 -0.04953 -0.06268 -0.05486 C -0.06927 -0.05393 -0.07587 -0.05393 -0.08264 -0.05115 C -0.08802 -0.04884 -0.09323 -0.02685 -0.09861 -0.02013 C -0.10278 -0.01435 -0.11042 -0.01342 -0.11337 -0.0118 C -0.1191 -0.01435 -0.12257 -0.01782 -0.12743 -0.02338 C -0.12847 -0.02592 -0.12934 -0.02847 -0.13038 -0.03101 C -0.13177 -0.03634 -0.13282 -0.05046 -0.13455 -0.05486 C -0.13542 -0.05717 -0.13663 -0.05902 -0.13733 -0.06342 C -0.13802 -0.06574 -0.13854 -0.06828 -0.13907 -0.07083 C -0.14288 -0.08263 -0.1467 -0.08611 -0.15035 -0.09444 C -0.15382 -0.10208 -0.15747 -0.10879 -0.16059 -0.11736 C -0.16163 -0.11967 -0.16285 -0.1206 -0.16354 -0.12569 C -0.16389 -0.12847 -0.16441 -0.13171 -0.16476 -0.13333 C -0.1658 -0.13657 -0.16684 -0.13657 -0.16754 -0.14074 C -0.16806 -0.14328 -0.16841 -0.14745 -0.1691 -0.14838 C -0.17014 -0.15069 -0.17136 -0.14838 -0.17205 -0.14838 " pathEditMode="relative" rAng="0" ptsTypes="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да вер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т 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495617175474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396552" y="-315416"/>
            <a:ext cx="10256129" cy="784887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2699792" y="836712"/>
            <a:ext cx="5685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50" dirty="0" err="1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тропинк</a:t>
            </a:r>
            <a:r>
              <a:rPr lang="ru-RU" sz="32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633650" y="836712"/>
            <a:ext cx="1600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" name="Picture 2" descr="C:\Users\Анжелика\Desktop\Грибная поляна\Элементы\Ромашка 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330"/>
          <a:stretch/>
        </p:blipFill>
        <p:spPr bwMode="auto">
          <a:xfrm>
            <a:off x="8239519" y="5975315"/>
            <a:ext cx="657867" cy="55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6804248" y="1988840"/>
            <a:ext cx="1202170" cy="53721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ями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4048" y="1988840"/>
            <a:ext cx="1531706" cy="537210"/>
          </a:xfrm>
          <a:prstGeom prst="roundRect">
            <a:avLst/>
          </a:prstGeom>
          <a:solidFill>
            <a:srgbClr val="0070C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ами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7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 нет 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110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F3</cp:lastModifiedBy>
  <cp:revision>56</cp:revision>
  <dcterms:created xsi:type="dcterms:W3CDTF">2012-09-22T21:00:08Z</dcterms:created>
  <dcterms:modified xsi:type="dcterms:W3CDTF">2015-12-08T15:17:19Z</dcterms:modified>
</cp:coreProperties>
</file>