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714753"/>
            <a:ext cx="8458200" cy="236103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Полёт на марс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714752"/>
            <a:ext cx="8458200" cy="2714644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/>
              <a:t>подготовил </a:t>
            </a:r>
            <a:r>
              <a:rPr lang="ru-RU" sz="2800" dirty="0" smtClean="0"/>
              <a:t>:ученик 4 Г класса</a:t>
            </a:r>
          </a:p>
          <a:p>
            <a:pPr algn="r"/>
            <a:r>
              <a:rPr lang="ru-RU" sz="2800" dirty="0" smtClean="0"/>
              <a:t>Гимназии № 3</a:t>
            </a:r>
          </a:p>
          <a:p>
            <a:pPr algn="r"/>
            <a:r>
              <a:rPr lang="ru-RU" sz="2800" dirty="0" smtClean="0"/>
              <a:t> </a:t>
            </a:r>
            <a:r>
              <a:rPr lang="ru-RU" sz="2800" dirty="0" err="1" smtClean="0"/>
              <a:t>Садрутдинов</a:t>
            </a:r>
            <a:r>
              <a:rPr lang="ru-RU" sz="2800" dirty="0" smtClean="0"/>
              <a:t> </a:t>
            </a:r>
            <a:r>
              <a:rPr lang="ru-RU" sz="2800" dirty="0" err="1" smtClean="0"/>
              <a:t>Фархад</a:t>
            </a:r>
            <a:endParaRPr lang="ru-RU" sz="2800" dirty="0"/>
          </a:p>
        </p:txBody>
      </p:sp>
      <p:pic>
        <p:nvPicPr>
          <p:cNvPr id="1026" name="Picture 2" descr="F:\Farhad\доклад 24.04.11г\картинки\300px-Mars_Hubb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14290"/>
            <a:ext cx="3286148" cy="3386142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Пыль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Ещё одна из проблем это марсианская пыль которая имеет очень мелкую структуру она представляет опасность как для человека так и для оборудования для решения этой проблемы необходимо  помещение</a:t>
            </a:r>
            <a:endParaRPr lang="ru-RU" sz="2400" dirty="0"/>
          </a:p>
        </p:txBody>
      </p:sp>
      <p:pic>
        <p:nvPicPr>
          <p:cNvPr id="9218" name="Picture 2" descr="F:\Farhad\доклад 24.04.11г\картинки\15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000108"/>
            <a:ext cx="2214578" cy="2071702"/>
          </a:xfrm>
          <a:prstGeom prst="rect">
            <a:avLst/>
          </a:prstGeom>
          <a:noFill/>
        </p:spPr>
      </p:pic>
      <p:pic>
        <p:nvPicPr>
          <p:cNvPr id="9219" name="Picture 3" descr="F:\Farhad\доклад 24.04.11г\картинки\1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571876"/>
            <a:ext cx="2071702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Выгода от полёта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428736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целом полёт предвещает экономическое оживление, которое компенсирует большие затраты. Кроме того,</a:t>
            </a:r>
            <a:r>
              <a:rPr lang="en-US" sz="2400" dirty="0" smtClean="0"/>
              <a:t> </a:t>
            </a:r>
            <a:r>
              <a:rPr lang="ru-RU" sz="2400" dirty="0" smtClean="0"/>
              <a:t>колонизация Марса может сыграть большую роль в спасении человечества в случае какой-нибудь  глобальной катастрофы на Земле, также к целям миссии принадлежит поиск ресурсов вне пределов Земли.</a:t>
            </a:r>
            <a:endParaRPr lang="ru-RU" sz="2400" dirty="0"/>
          </a:p>
        </p:txBody>
      </p:sp>
      <p:pic>
        <p:nvPicPr>
          <p:cNvPr id="10243" name="Picture 3" descr="F:\Farhad\доклад 24.04.11г\картинки\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571744"/>
            <a:ext cx="2714644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571744"/>
            <a:ext cx="8529638" cy="10001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6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Первые планы  полёта на марс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42844" y="642918"/>
            <a:ext cx="4357718" cy="480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Первые планы полёта на Марс появились до программы «Аполлон» США. После высадки на Луну в 1969 году  </a:t>
            </a:r>
            <a:r>
              <a:rPr lang="ru-RU" sz="2400" u="sng" dirty="0" smtClean="0"/>
              <a:t>США</a:t>
            </a:r>
            <a:r>
              <a:rPr lang="ru-RU" sz="2400" dirty="0" smtClean="0"/>
              <a:t> не перестали разрабатывать полёты на Марс. Запуск советского космического корабля планировался на начало 70-х годов, но приоритет был отдан программе высадки на Луну, позже проект был закрыт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  <p:pic>
        <p:nvPicPr>
          <p:cNvPr id="2050" name="Picture 2" descr="F:\Farhad\доклад 24.04.11г\картинки\1112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642918"/>
            <a:ext cx="4071966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Планы различных стран и организаций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142984"/>
            <a:ext cx="8072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прошлом различные страны и организации много раз делали заявление о намерении осуществить пилотируемую марсианскую миссию. Для США эта миссия является целью в отдалённой перспективе. Планы России и европейцев в настоящее время предусматривают сотрудничество. Китай  до сих пор не имеет долгосрочной стратегии подобного рода. </a:t>
            </a:r>
            <a:endParaRPr lang="ru-RU" sz="2400" b="1" dirty="0"/>
          </a:p>
        </p:txBody>
      </p:sp>
      <p:pic>
        <p:nvPicPr>
          <p:cNvPr id="3074" name="Picture 2" descr="F:\Farhad\доклад 24.04.11г\картинки\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776644"/>
            <a:ext cx="3429024" cy="30813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74345"/>
            <a:ext cx="492922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СССР рассматривались разные варианты космических кораблей для пилотируемого полёта на Марс. Сначала был разработан проект (МПК) Собрать его предполагалось на низкой околоземной орбите за 20-25 пусков ракеты-носителя . Продолжительность экспедиции должна была быть 2,5 года</a:t>
            </a:r>
          </a:p>
          <a:p>
            <a:r>
              <a:rPr lang="ru-RU" dirty="0" smtClean="0"/>
              <a:t>Затем последовала разработка (ТМК) в ОКБ-1 в отделе под руководством Михаила Тихонравова. Проектом занимались две группы инженеров: одной руководил Глеб Максимов, а второй — Константин Феоктистов.</a:t>
            </a:r>
          </a:p>
          <a:p>
            <a:r>
              <a:rPr lang="ru-RU" dirty="0" smtClean="0"/>
              <a:t>23 июня 1960 года ЦК КПСС</a:t>
            </a:r>
          </a:p>
          <a:p>
            <a:r>
              <a:rPr lang="ru-RU" dirty="0" smtClean="0"/>
              <a:t>был назначен день старта на 8 июня 1971 года с возвращением на Землю 10 июня 1974 года, но в виду того ,что велись разработки лунной программы и марсианской приоритет был отдан лунной программе ,а марсианская была приостановлена.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93351" y="5740758"/>
            <a:ext cx="12811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ссср</a:t>
            </a:r>
            <a:endParaRPr lang="ru-RU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071678"/>
            <a:ext cx="385762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Россия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285860"/>
            <a:ext cx="55007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Россия до 2015 года собирается произвести непилотируемый полёт к спутнику Марса –Фобосу: Фобос-грунт. Пилотируемый полёт на Марс Роскосмос планирует осуществить в первой половине 21-го века. В рамках национальной космической программы до 2015 года на Земле будет проводиться имитация марсианского полёта под названием «Марс-500».</a:t>
            </a:r>
          </a:p>
        </p:txBody>
      </p:sp>
      <p:pic>
        <p:nvPicPr>
          <p:cNvPr id="5124" name="Picture 4" descr="F:\Farhad\доклад 24.04.11г\картинки\1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714488"/>
            <a:ext cx="1785950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Россия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285860"/>
            <a:ext cx="59293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Генеральный конструктор Виталий Лопота в начале 2010года заявил о начале разработки двигательной установки для будущего поколения ракетной техники. К 2012году планируется разработать эскизный проект и провести компьютерное моделирование, к   2015году  — разработать саму установку, и к 201</a:t>
            </a:r>
            <a:r>
              <a:rPr lang="en-US" sz="2400" dirty="0" smtClean="0"/>
              <a:t>8</a:t>
            </a:r>
            <a:r>
              <a:rPr lang="ru-RU" sz="2400" dirty="0" smtClean="0"/>
              <a:t> году  — транспортный модуль, который использовал бы её.</a:t>
            </a:r>
          </a:p>
          <a:p>
            <a:r>
              <a:rPr lang="ru-RU" sz="2400" dirty="0" smtClean="0"/>
              <a:t>3 июня 2010 года был начат основной этап эксперимента «Марс-500», в котором имитируется полёт на Марс</a:t>
            </a:r>
            <a:endParaRPr lang="ru-RU" sz="2400" dirty="0"/>
          </a:p>
        </p:txBody>
      </p:sp>
      <p:pic>
        <p:nvPicPr>
          <p:cNvPr id="1026" name="Picture 2" descr="F:\Farhad\доклад 24.04.11г\картинки\1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714488"/>
            <a:ext cx="2714644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Воздействие на космонавтов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Психология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357298"/>
            <a:ext cx="685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Помимо физиологической составляющей воздействий долгого полёта, важно также учитывать психологические аспекты. Тесное помещение и ограниченность социальных контактов становятся ощутимыми для космонавтов. Отбор космонавтов будет осуществляться не только по технической и научной квалификации, но и по психической стабильности и устойчивости к психологическим нагрузкам</a:t>
            </a:r>
            <a:r>
              <a:rPr lang="ru-RU" dirty="0" smtClean="0"/>
              <a:t>.</a:t>
            </a:r>
          </a:p>
        </p:txBody>
      </p:sp>
      <p:pic>
        <p:nvPicPr>
          <p:cNvPr id="6146" name="Picture 2" descr="F:\Farhad\доклад 24.04.11г\картинки\44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928802"/>
            <a:ext cx="23574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Поломки техники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071546"/>
            <a:ext cx="50006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Учёные рассчитали, что Марсианская миссия займёт 2 года и 6 месяцев полёт в одну сторону.</a:t>
            </a:r>
          </a:p>
          <a:p>
            <a:r>
              <a:rPr lang="ru-RU" sz="2400" dirty="0" smtClean="0"/>
              <a:t>Особую опасность представляет выход из строя ракетного двигателя. По этой причине необходимо использовать резервирование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170" name="Picture 2" descr="F:\Farhad\доклад 24.04.11г\картинки\44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2143116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Радиация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sz="2400" dirty="0" smtClean="0"/>
              <a:t>На солнце возникают вспышки из-за которых возникает проблема облучения экипажа для решения этой проблемы необходимы помещения куда должен уходить экипаж.</a:t>
            </a:r>
          </a:p>
          <a:p>
            <a:endParaRPr lang="ru-RU" sz="2000" dirty="0"/>
          </a:p>
        </p:txBody>
      </p:sp>
      <p:pic>
        <p:nvPicPr>
          <p:cNvPr id="8195" name="Picture 3" descr="F:\Farhad\доклад 24.04.11г\картинки\454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4925" y="609600"/>
            <a:ext cx="4800600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273</TotalTime>
  <Words>461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Полёт на марс</vt:lpstr>
      <vt:lpstr>Первые планы  полёта на марс</vt:lpstr>
      <vt:lpstr>Планы различных стран и организаций </vt:lpstr>
      <vt:lpstr>Слайд 4</vt:lpstr>
      <vt:lpstr>Россия </vt:lpstr>
      <vt:lpstr>Россия</vt:lpstr>
      <vt:lpstr>Воздействие на космонавтов  Психология </vt:lpstr>
      <vt:lpstr>Поломки техники </vt:lpstr>
      <vt:lpstr>Радиация </vt:lpstr>
      <vt:lpstr>Пыль </vt:lpstr>
      <vt:lpstr>Выгода от полёта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42</cp:revision>
  <dcterms:modified xsi:type="dcterms:W3CDTF">2011-05-02T06:42:27Z</dcterms:modified>
</cp:coreProperties>
</file>