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73" r:id="rId3"/>
    <p:sldId id="264" r:id="rId4"/>
    <p:sldId id="272" r:id="rId5"/>
    <p:sldId id="265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06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>
                <a:solidFill>
                  <a:srgbClr val="454545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CFA70-C0CB-4897-BA76-9EA3254F9ADC}" type="datetimeFigureOut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07.12.2014</a:t>
            </a:fld>
            <a:endParaRPr lang="ru-RU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E85B2-B6D1-437E-BF90-EA47BE4107DC}" type="slidenum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C0433-D9EC-4F09-A05A-EA2C87C1A732}" type="datetimeFigureOut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07.12.2014</a:t>
            </a:fld>
            <a:endParaRPr lang="ru-RU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FE256-1C91-4C0E-A06A-5C4B1EF9D242}" type="slidenum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4C765-EE5A-462C-AC1D-8C9EA54A4A84}" type="datetimeFigureOut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07.12.2014</a:t>
            </a:fld>
            <a:endParaRPr lang="ru-RU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A8E69-ECA1-4348-9876-02893A55EB1D}" type="slidenum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FF537-8C31-41D6-A296-F41D6EA7B531}" type="datetimeFigureOut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07.12.2014</a:t>
            </a:fld>
            <a:endParaRPr lang="ru-RU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84634-4057-46BA-81C8-9DD2CD1524B0}" type="slidenum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488FD-F9FB-4BF3-9E20-55C607A868B3}" type="datetimeFigureOut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07.12.2014</a:t>
            </a:fld>
            <a:endParaRPr lang="ru-RU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8CEBF-A768-4FCC-810F-2DD94EDCD86E}" type="slidenum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14414" y="1600200"/>
            <a:ext cx="328138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C219B-5B7F-42F7-944E-740C2A809DB5}" type="datetimeFigureOut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07.12.2014</a:t>
            </a:fld>
            <a:endParaRPr lang="ru-RU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1C9FD-7842-4ED4-9A52-5FAF2BFDEF04}" type="slidenum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57290" y="1535113"/>
            <a:ext cx="3140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357290" y="2174875"/>
            <a:ext cx="3140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82727-CF6F-471F-B002-16524F94F5E6}" type="datetimeFigureOut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07.12.2014</a:t>
            </a:fld>
            <a:endParaRPr lang="ru-RU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51721-DC9B-42BA-A681-B027060C07D8}" type="slidenum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A39F0-11A2-48E6-9711-263775C9CF45}" type="datetimeFigureOut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07.12.2014</a:t>
            </a:fld>
            <a:endParaRPr lang="ru-RU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7088D-27D8-4D03-BA17-E085027D9C13}" type="slidenum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9A39D-6EFA-49E5-B8F1-48115E2901C4}" type="datetimeFigureOut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07.12.2014</a:t>
            </a:fld>
            <a:endParaRPr lang="ru-RU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A85FE-9496-40FA-A3B3-A9F2ADC8A987}" type="slidenum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000240"/>
            <a:ext cx="236537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1538" y="3214686"/>
            <a:ext cx="2393975" cy="29114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95334-E029-4D1F-B081-4EFB9DF7EDF8}" type="datetimeFigureOut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07.12.2014</a:t>
            </a:fld>
            <a:endParaRPr lang="ru-RU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BC1A6-8D8B-4BB1-BF33-7399FCEEEF5E}" type="slidenum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22C08-2A06-4D96-BB5B-F12A4B69273A}" type="datetimeFigureOut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07.12.2014</a:t>
            </a:fld>
            <a:endParaRPr lang="ru-RU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B9525-E1AC-4652-B5EC-C95AD811CE69}" type="slidenum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274638"/>
            <a:ext cx="790098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285875" y="1600200"/>
            <a:ext cx="74009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D78CBCE-B0DB-48FE-9391-29E26039AE14}" type="datetimeFigureOut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07.12.2014</a:t>
            </a:fld>
            <a:endParaRPr lang="ru-RU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C7ADB87-777E-48E0-81DE-826DEB35E0E5}" type="slidenum">
              <a:rPr lang="ru-RU">
                <a:solidFill>
                  <a:prstClr val="white">
                    <a:lumMod val="8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lumMod val="8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newsflash/>
  </p:transition>
  <p:txStyles>
    <p:titleStyle>
      <a:lvl1pPr algn="ctr" rtl="0" fontAlgn="base">
        <a:spcBef>
          <a:spcPct val="0"/>
        </a:spcBef>
        <a:spcAft>
          <a:spcPct val="0"/>
        </a:spcAft>
        <a:defRPr sz="6000" b="1" kern="12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2pPr>
      <a:lvl3pPr algn="ctr" rtl="0" fontAlgn="base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3pPr>
      <a:lvl4pPr algn="ctr" rtl="0" fontAlgn="base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4pPr>
      <a:lvl5pPr algn="ctr" rtl="0" fontAlgn="base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5pPr>
      <a:lvl6pPr marL="457200" algn="ctr" rtl="0" fontAlgn="base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6pPr>
      <a:lvl7pPr marL="914400" algn="ctr" rtl="0" fontAlgn="base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7pPr>
      <a:lvl8pPr marL="1371600" algn="ctr" rtl="0" fontAlgn="base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8pPr>
      <a:lvl9pPr marL="1828800" algn="ctr" rtl="0" fontAlgn="base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1714488"/>
            <a:ext cx="3643338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000232" y="428604"/>
            <a:ext cx="51435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ArtScript"/>
              </a:rPr>
              <a:t>Сергей Петрович Алексеев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ArtScript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0c4672b180b6ad6f3deaedfa86ea1c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074" y="357166"/>
            <a:ext cx="2045494" cy="31678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 descr="08353166.cov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4612" y="3643314"/>
            <a:ext cx="1820066" cy="294584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 descr="100357705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8138" y="285729"/>
            <a:ext cx="1938011" cy="321471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Рисунок 6" descr="100582797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2066" y="3633886"/>
            <a:ext cx="1828783" cy="286386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Рисунок 7" descr="b_978-5-94743-815-4_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1934" y="357166"/>
            <a:ext cx="1995494" cy="30901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edu.cap.ru/home/5020/foto/bo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912355">
            <a:off x="6288823" y="3563187"/>
            <a:ext cx="2503014" cy="3019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857224" y="285728"/>
            <a:ext cx="75724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Arno Pro" pitchFamily="18" charset="0"/>
              </a:rPr>
              <a:t>Словарная работа</a:t>
            </a:r>
            <a:endParaRPr lang="ru-RU" sz="5400" b="1" dirty="0">
              <a:solidFill>
                <a:srgbClr val="C00000"/>
              </a:solidFill>
              <a:latin typeface="Arno Pro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1285860"/>
            <a:ext cx="850109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Нарва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город в Эстонии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vi-VN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Сгрудились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собраться в кучу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32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Капитан-бомбардир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Гаркнул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крикнул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Кафтан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верхняя одежда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i="1" dirty="0" smtClean="0"/>
          </a:p>
          <a:p>
            <a:endParaRPr lang="ru-RU" sz="2000" i="1" dirty="0" smtClean="0"/>
          </a:p>
          <a:p>
            <a:endParaRPr lang="ru-RU" sz="1600" dirty="0" smtClean="0"/>
          </a:p>
          <a:p>
            <a:endParaRPr lang="ru-RU" sz="1600" b="1" dirty="0" smtClean="0"/>
          </a:p>
          <a:p>
            <a:endParaRPr lang="ru-RU" sz="16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edu.cap.ru/home/5020/foto/bo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912355">
            <a:off x="6288823" y="3563187"/>
            <a:ext cx="2503014" cy="3019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857224" y="285728"/>
            <a:ext cx="75724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Arno Pro" pitchFamily="18" charset="0"/>
              </a:rPr>
              <a:t>Словарная работа</a:t>
            </a:r>
            <a:endParaRPr lang="ru-RU" sz="5400" b="1" dirty="0">
              <a:solidFill>
                <a:srgbClr val="C00000"/>
              </a:solidFill>
              <a:latin typeface="Arno Pro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1285860"/>
            <a:ext cx="850109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Купец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торговец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vi-VN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Боярин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представитель высшего сословия знати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32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Горожанин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– жители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города;</a:t>
            </a:r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Бунт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восстание горожан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i="1" dirty="0" smtClean="0"/>
          </a:p>
          <a:p>
            <a:endParaRPr lang="ru-RU" sz="2000" i="1" dirty="0" smtClean="0"/>
          </a:p>
          <a:p>
            <a:endParaRPr lang="ru-RU" sz="1600" dirty="0" smtClean="0"/>
          </a:p>
          <a:p>
            <a:endParaRPr lang="ru-RU" sz="1600" b="1" dirty="0" smtClean="0"/>
          </a:p>
          <a:p>
            <a:endParaRPr lang="ru-RU" sz="16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latin typeface="Arno Pro" pitchFamily="18" charset="0"/>
              </a:rPr>
              <a:t>Спасибо за урок!</a:t>
            </a:r>
            <a:endParaRPr lang="ru-RU" i="1" dirty="0">
              <a:latin typeface="Arno Pro" pitchFamily="18" charset="0"/>
            </a:endParaRPr>
          </a:p>
        </p:txBody>
      </p:sp>
      <p:pic>
        <p:nvPicPr>
          <p:cNvPr id="4" name="Рисунок 3" descr="Тыц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643050"/>
            <a:ext cx="7442200" cy="3721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C(9)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Поэт">
      <a:majorFont>
        <a:latin typeface="ArtScript"/>
        <a:ea typeface=""/>
        <a:cs typeface=""/>
      </a:majorFont>
      <a:minorFont>
        <a:latin typeface="Cansellaris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55</Words>
  <Application>Microsoft Office PowerPoint</Application>
  <PresentationFormat>Экран (4:3)</PresentationFormat>
  <Paragraphs>21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CSC(9)</vt:lpstr>
      <vt:lpstr>Слайд 1</vt:lpstr>
      <vt:lpstr>Слайд 2</vt:lpstr>
      <vt:lpstr>Слайд 3</vt:lpstr>
      <vt:lpstr>Слайд 4</vt:lpstr>
      <vt:lpstr>Спасибо за урок!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Алёна</cp:lastModifiedBy>
  <cp:revision>51</cp:revision>
  <dcterms:created xsi:type="dcterms:W3CDTF">2012-01-16T18:01:08Z</dcterms:created>
  <dcterms:modified xsi:type="dcterms:W3CDTF">2014-12-07T20:39:46Z</dcterms:modified>
</cp:coreProperties>
</file>