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liolink.com/images/2013/02/22/KrT6k.gif"/>
          <p:cNvSpPr>
            <a:spLocks noChangeAspect="1" noChangeArrowheads="1"/>
          </p:cNvSpPr>
          <p:nvPr/>
        </p:nvSpPr>
        <p:spPr bwMode="auto">
          <a:xfrm>
            <a:off x="155575" y="-1965325"/>
            <a:ext cx="61626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liolink.com/images/2013/02/22/KrT6k.gif"/>
          <p:cNvSpPr>
            <a:spLocks noChangeAspect="1" noChangeArrowheads="1"/>
          </p:cNvSpPr>
          <p:nvPr/>
        </p:nvSpPr>
        <p:spPr bwMode="auto">
          <a:xfrm>
            <a:off x="155575" y="-1965325"/>
            <a:ext cx="61626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liolink.com/images/2013/02/22/KrT6k.gif"/>
          <p:cNvSpPr>
            <a:spLocks noChangeAspect="1" noChangeArrowheads="1"/>
          </p:cNvSpPr>
          <p:nvPr/>
        </p:nvSpPr>
        <p:spPr bwMode="auto">
          <a:xfrm>
            <a:off x="155575" y="-1965325"/>
            <a:ext cx="61626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://liolink.com/images/2013/02/22/KrT6k.gif"/>
          <p:cNvSpPr>
            <a:spLocks noChangeAspect="1" noChangeArrowheads="1"/>
          </p:cNvSpPr>
          <p:nvPr/>
        </p:nvSpPr>
        <p:spPr bwMode="auto">
          <a:xfrm>
            <a:off x="155575" y="-1965325"/>
            <a:ext cx="61626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KrT6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1886"/>
            <a:ext cx="9144000" cy="60742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82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609" cy="6011498"/>
          </a:xfrm>
        </p:spPr>
      </p:pic>
      <p:sp>
        <p:nvSpPr>
          <p:cNvPr id="4098" name="AutoShape 2" descr="http://www.photohost.ru/pictures/78275.jpg"/>
          <p:cNvSpPr>
            <a:spLocks noChangeAspect="1" noChangeArrowheads="1"/>
          </p:cNvSpPr>
          <p:nvPr/>
        </p:nvSpPr>
        <p:spPr bwMode="auto">
          <a:xfrm>
            <a:off x="155575" y="-1965325"/>
            <a:ext cx="62293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photohost.ru/pictures/78275.jpg"/>
          <p:cNvSpPr>
            <a:spLocks noChangeAspect="1" noChangeArrowheads="1"/>
          </p:cNvSpPr>
          <p:nvPr/>
        </p:nvSpPr>
        <p:spPr bwMode="auto">
          <a:xfrm>
            <a:off x="155575" y="-1965325"/>
            <a:ext cx="62293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923625_2ab02d5e84e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544"/>
            <a:ext cx="9144000" cy="60909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695287_23_fev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220593" cy="49704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vezda.jp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143668" cy="614366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den-krasnoj-zvezd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218947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4139248_risuno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82052" cy="646842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2</cp:revision>
  <dcterms:created xsi:type="dcterms:W3CDTF">2014-02-17T19:09:47Z</dcterms:created>
  <dcterms:modified xsi:type="dcterms:W3CDTF">2014-02-17T19:24:39Z</dcterms:modified>
</cp:coreProperties>
</file>