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2" r:id="rId6"/>
    <p:sldId id="258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E2D3E-BF44-4F2E-8E26-FF2E78C7D07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410E9-24FF-45DF-90EF-A034BB695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95B22A-935F-4D78-B1E9-3BB5155BE9E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4D3380-FF24-459D-86EE-BDAF3F09A42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«выбирая спорт, мы </a:t>
            </a:r>
            <a:r>
              <a:rPr lang="ru-RU" dirty="0" err="1" smtClean="0"/>
              <a:t>выбираем-жизнь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Презентацию подготовила </a:t>
            </a:r>
            <a:r>
              <a:rPr lang="ru-RU" sz="2400" dirty="0" err="1" smtClean="0"/>
              <a:t>Гельманова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Куляш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Серикбаевна,учитель</a:t>
            </a:r>
            <a:r>
              <a:rPr lang="ru-RU" sz="2400" dirty="0" smtClean="0"/>
              <a:t> начальных классов МБОУ СОШ №2 с.Александров-Гай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5" y="571480"/>
            <a:ext cx="785818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Основная цель работы спорткомплекса – оздоровление населения района средствами физической культуры и спорта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User\Рабочий стол\P1070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3138" y="-985838"/>
            <a:ext cx="10404476" cy="780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User\Рабочий стол\P10702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928726" y="-944563"/>
            <a:ext cx="10404476" cy="780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642918"/>
            <a:ext cx="7858179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Основные виды спорта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9437" y="1536687"/>
            <a:ext cx="3571899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баскетбол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98774" y="2389181"/>
            <a:ext cx="335758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плавание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1500174"/>
            <a:ext cx="4143404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волейбол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429000"/>
            <a:ext cx="80724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Культивируемые виды спорта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65215" y="4160842"/>
            <a:ext cx="6715171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  <a:cs typeface="+mn-cs"/>
              </a:rPr>
              <a:t>Настольный теннис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  <a:cs typeface="+mn-cs"/>
              </a:rPr>
              <a:t> бильярд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  <a:cs typeface="+mn-cs"/>
              </a:rPr>
              <a:t>атлетическая гимнастика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  <a:cs typeface="+mn-cs"/>
              </a:rPr>
              <a:t>фитнес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7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285875"/>
            <a:ext cx="4186238" cy="4840288"/>
          </a:xfrm>
        </p:spPr>
        <p:txBody>
          <a:bodyPr/>
          <a:lstStyle/>
          <a:p>
            <a:pPr algn="ctr"/>
            <a:r>
              <a:rPr lang="ru-RU" sz="2000"/>
              <a:t>Труфанов Максим</a:t>
            </a:r>
            <a:r>
              <a:rPr lang="en-US" sz="2000"/>
              <a:t> III</a:t>
            </a:r>
            <a:r>
              <a:rPr lang="ru-RU" sz="2000"/>
              <a:t> взрослый разряд по плаванию,</a:t>
            </a:r>
            <a:r>
              <a:rPr lang="en-US" sz="2000"/>
              <a:t>II </a:t>
            </a:r>
            <a:r>
              <a:rPr lang="ru-RU" sz="2000"/>
              <a:t>юношеский по баскетболу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285875"/>
            <a:ext cx="4038600" cy="5572125"/>
          </a:xfrm>
        </p:spPr>
        <p:txBody>
          <a:bodyPr/>
          <a:lstStyle/>
          <a:p>
            <a:pPr algn="ctr"/>
            <a:r>
              <a:rPr lang="ru-RU" sz="2000"/>
              <a:t>Глухов Андрей </a:t>
            </a:r>
            <a:r>
              <a:rPr lang="en-US" sz="2000"/>
              <a:t>III</a:t>
            </a:r>
            <a:r>
              <a:rPr lang="ru-RU" sz="2000"/>
              <a:t> взрослый разряд по плаванию,</a:t>
            </a:r>
            <a:r>
              <a:rPr lang="en-US" sz="2000"/>
              <a:t>II </a:t>
            </a:r>
            <a:r>
              <a:rPr lang="ru-RU" sz="2000"/>
              <a:t>юношеский по баскетболу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4534" y="182542"/>
            <a:ext cx="800105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Спортсмены -разрядники</a:t>
            </a:r>
          </a:p>
        </p:txBody>
      </p:sp>
      <p:pic>
        <p:nvPicPr>
          <p:cNvPr id="47108" name="Picture 2" descr="C:\Documents and Settings\User\Рабочий стол\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2349500"/>
            <a:ext cx="3786187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C:\Documents and Settings\User\Рабочий стол\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349500"/>
            <a:ext cx="3929063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Documents and Settings\User\Рабочий стол\P10505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71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728" y="1285860"/>
            <a:ext cx="66481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rgbClr val="FFFF00"/>
                </a:solidFill>
                <a:latin typeface="+mn-lt"/>
                <a:cs typeface="+mn-cs"/>
              </a:rPr>
              <a:t>Первые выпускники-2010г.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643997" cy="276998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 2010 году состоялся </a:t>
            </a:r>
            <a:r>
              <a:rPr lang="ru-RU" sz="6600" b="1" spc="5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первый</a:t>
            </a:r>
            <a:r>
              <a:rPr lang="ru-RU" sz="5400" b="1" spc="5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выпуск  воспитанников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4484" y="4171955"/>
            <a:ext cx="814393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12 человек получили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юношеские разряды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по баскетболу и волейболу</a:t>
            </a: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8825" y="307975"/>
            <a:ext cx="8385175" cy="1368425"/>
          </a:xfrm>
        </p:spPr>
        <p:txBody>
          <a:bodyPr>
            <a:normAutofit/>
          </a:bodyPr>
          <a:lstStyle/>
          <a:p>
            <a:r>
              <a:rPr lang="ru-RU" sz="1800">
                <a:solidFill>
                  <a:schemeClr val="folHlink"/>
                </a:solidFill>
              </a:rPr>
              <a:t>Котова Анжела</a:t>
            </a:r>
            <a:r>
              <a:rPr lang="en-US" sz="1800">
                <a:solidFill>
                  <a:schemeClr val="folHlink"/>
                </a:solidFill>
              </a:rPr>
              <a:t>                                     </a:t>
            </a:r>
            <a:r>
              <a:rPr lang="ru-RU" sz="1800">
                <a:solidFill>
                  <a:schemeClr val="folHlink"/>
                </a:solidFill>
              </a:rPr>
              <a:t>Киришева Мадина            </a:t>
            </a:r>
            <a:r>
              <a:rPr lang="en-US" sz="1800">
                <a:solidFill>
                  <a:schemeClr val="folHlink"/>
                </a:solidFill>
              </a:rPr>
              <a:t>II</a:t>
            </a:r>
            <a:r>
              <a:rPr lang="ru-RU" sz="1800">
                <a:solidFill>
                  <a:schemeClr val="folHlink"/>
                </a:solidFill>
              </a:rPr>
              <a:t>юношеский разряд                            </a:t>
            </a:r>
            <a:r>
              <a:rPr lang="en-US" sz="1800">
                <a:solidFill>
                  <a:schemeClr val="folHlink"/>
                </a:solidFill>
              </a:rPr>
              <a:t>III</a:t>
            </a:r>
            <a:r>
              <a:rPr lang="ru-RU" sz="1800">
                <a:solidFill>
                  <a:schemeClr val="folHlink"/>
                </a:solidFill>
              </a:rPr>
              <a:t> юношеский разряд </a:t>
            </a:r>
            <a:br>
              <a:rPr lang="ru-RU" sz="1800">
                <a:solidFill>
                  <a:schemeClr val="folHlink"/>
                </a:solidFill>
              </a:rPr>
            </a:br>
            <a:r>
              <a:rPr lang="ru-RU" sz="1800">
                <a:solidFill>
                  <a:schemeClr val="folHlink"/>
                </a:solidFill>
              </a:rPr>
              <a:t>                   по баскетболу                                     по волейболу</a:t>
            </a:r>
            <a:br>
              <a:rPr lang="ru-RU" sz="1800">
                <a:solidFill>
                  <a:schemeClr val="folHlink"/>
                </a:solidFill>
              </a:rPr>
            </a:br>
            <a:endParaRPr lang="ru-RU" sz="1800">
              <a:solidFill>
                <a:schemeClr val="folHlink"/>
              </a:solidFill>
            </a:endParaRPr>
          </a:p>
        </p:txBody>
      </p:sp>
      <p:pic>
        <p:nvPicPr>
          <p:cNvPr id="1026" name="Picture 2" descr="C:\Documents and Settings\User\Рабочий стол\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3" y="1643063"/>
            <a:ext cx="378618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User\Рабочий стол\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1643063"/>
            <a:ext cx="37861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C:\Documents and Settings\User\Мои документы\презин\в презинтац6 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7358" y="381001"/>
            <a:ext cx="765652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C:\Documents and Settings\User\Рабочий стол\Айда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476250"/>
            <a:ext cx="3529013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388" y="5445125"/>
            <a:ext cx="8569325" cy="12001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2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Ескалиева Аида                                                             Иванов Александр</a:t>
            </a:r>
          </a:p>
          <a:p>
            <a:pPr lvl="2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3 разряд                                                                1 юношеский разряд</a:t>
            </a:r>
          </a:p>
          <a:p>
            <a:pPr lvl="2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по плаванию                                                                     по плаванию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4515" name="Picture 3" descr="C:\Documents and Settings\User\Рабочий стол\Саш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476250"/>
            <a:ext cx="36385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Здоровье-это состояние полного </a:t>
            </a:r>
            <a:r>
              <a:rPr lang="ru-RU" dirty="0" err="1" smtClean="0"/>
              <a:t>физического,психического</a:t>
            </a:r>
            <a:r>
              <a:rPr lang="ru-RU" dirty="0" smtClean="0"/>
              <a:t> и социального благополучия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971800"/>
            <a:ext cx="2438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Администратор\Videos\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3276600"/>
            <a:ext cx="1800225" cy="3048000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Videos\img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19050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здоровья</a:t>
            </a:r>
            <a:endParaRPr lang="ru-RU" dirty="0"/>
          </a:p>
        </p:txBody>
      </p:sp>
      <p:pic>
        <p:nvPicPr>
          <p:cNvPr id="7170" name="Picture 2" descr="C:\Users\Администратор\Videos\img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95525" y="1606550"/>
            <a:ext cx="4552950" cy="4695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Спортсмены-земляки</a:t>
            </a:r>
            <a:endParaRPr lang="ru-RU" sz="3200" dirty="0"/>
          </a:p>
        </p:txBody>
      </p:sp>
      <p:pic>
        <p:nvPicPr>
          <p:cNvPr id="1026" name="Picture 2" descr="C:\Users\Администратор\Videos\img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09800"/>
            <a:ext cx="2868639" cy="2819400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Videos\img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0"/>
            <a:ext cx="3060441" cy="2743200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Videos\img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286000"/>
            <a:ext cx="2590800" cy="3562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Анкетирование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371600"/>
            <a:ext cx="8534400" cy="5791200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>Анкета «Здоровы ли вы физически?»        </a:t>
            </a:r>
            <a:endParaRPr lang="ru-RU" dirty="0" smtClean="0"/>
          </a:p>
          <a:p>
            <a:pPr lvl="0"/>
            <a:r>
              <a:rPr lang="ru-RU" b="1" dirty="0" smtClean="0"/>
              <a:t>Как часто вы занимаетесь физическими упражнениями?</a:t>
            </a:r>
            <a:endParaRPr lang="ru-RU" dirty="0" smtClean="0"/>
          </a:p>
          <a:p>
            <a:r>
              <a:rPr lang="ru-RU" dirty="0" smtClean="0"/>
              <a:t>а)  четыре раза в неделю;</a:t>
            </a:r>
          </a:p>
          <a:p>
            <a:r>
              <a:rPr lang="ru-RU" dirty="0" smtClean="0"/>
              <a:t>б)  два-три раза в неделю;</a:t>
            </a:r>
          </a:p>
          <a:p>
            <a:r>
              <a:rPr lang="ru-RU" dirty="0" smtClean="0"/>
              <a:t>в) один раз в неделю; </a:t>
            </a:r>
          </a:p>
          <a:p>
            <a:r>
              <a:rPr lang="ru-RU" dirty="0" smtClean="0"/>
              <a:t>г) иногда.</a:t>
            </a:r>
          </a:p>
          <a:p>
            <a:pPr lvl="0"/>
            <a:r>
              <a:rPr lang="ru-RU" b="1" dirty="0" smtClean="0"/>
              <a:t>Какое расстояние проходите пешком за один день?</a:t>
            </a:r>
            <a:endParaRPr lang="ru-RU" dirty="0" smtClean="0"/>
          </a:p>
          <a:p>
            <a:r>
              <a:rPr lang="ru-RU" dirty="0" smtClean="0"/>
              <a:t>а) 4 км;</a:t>
            </a:r>
          </a:p>
          <a:p>
            <a:r>
              <a:rPr lang="ru-RU" dirty="0" smtClean="0"/>
              <a:t>б) около 4 км;</a:t>
            </a:r>
          </a:p>
          <a:p>
            <a:r>
              <a:rPr lang="ru-RU" dirty="0" smtClean="0"/>
              <a:t>в) менее 1,5 км;</a:t>
            </a:r>
          </a:p>
          <a:p>
            <a:r>
              <a:rPr lang="ru-RU" dirty="0" smtClean="0"/>
              <a:t>г) 500 метров</a:t>
            </a:r>
          </a:p>
          <a:p>
            <a:pPr lvl="0"/>
            <a:r>
              <a:rPr lang="ru-RU" b="1" dirty="0" smtClean="0"/>
              <a:t>Отправляясь в школу или в секцию, вы:</a:t>
            </a:r>
            <a:endParaRPr lang="ru-RU" dirty="0" smtClean="0"/>
          </a:p>
          <a:p>
            <a:r>
              <a:rPr lang="ru-RU" dirty="0" smtClean="0"/>
              <a:t>а) идёте пешком;</a:t>
            </a:r>
          </a:p>
          <a:p>
            <a:r>
              <a:rPr lang="ru-RU" dirty="0" smtClean="0"/>
              <a:t>б) часть - идёте пешком, часть – используете транспорт;</a:t>
            </a:r>
          </a:p>
          <a:p>
            <a:r>
              <a:rPr lang="ru-RU" dirty="0" smtClean="0"/>
              <a:t>в) всегда используете транспорт.</a:t>
            </a:r>
          </a:p>
          <a:p>
            <a:pPr lvl="0"/>
            <a:r>
              <a:rPr lang="ru-RU" b="1" dirty="0" smtClean="0"/>
              <a:t>Если перед вами выбор: идти по лестнице или использовать лифт, вы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а) поднимаетесь всегда по лестнице;</a:t>
            </a:r>
          </a:p>
          <a:p>
            <a:r>
              <a:rPr lang="ru-RU" dirty="0" smtClean="0"/>
              <a:t>б) поднимаетесь по лестнице, если нет груза;</a:t>
            </a:r>
          </a:p>
          <a:p>
            <a:r>
              <a:rPr lang="ru-RU" dirty="0" smtClean="0"/>
              <a:t>в) иногда пользуетесь лестницей;</a:t>
            </a:r>
          </a:p>
          <a:p>
            <a:r>
              <a:rPr lang="ru-RU" dirty="0" smtClean="0"/>
              <a:t>г) Всегда пользуетесь лифтом.</a:t>
            </a:r>
          </a:p>
          <a:p>
            <a:pPr lvl="0"/>
            <a:r>
              <a:rPr lang="ru-RU" b="1" dirty="0" smtClean="0"/>
              <a:t>По выходным дням вы:</a:t>
            </a:r>
            <a:endParaRPr lang="ru-RU" dirty="0" smtClean="0"/>
          </a:p>
          <a:p>
            <a:r>
              <a:rPr lang="ru-RU" dirty="0" smtClean="0"/>
              <a:t>а) несколько часов работаете по дому или в саду;</a:t>
            </a:r>
          </a:p>
          <a:p>
            <a:r>
              <a:rPr lang="ru-RU" dirty="0" smtClean="0"/>
              <a:t>б) целый день в движении, но без физического труда;</a:t>
            </a:r>
          </a:p>
          <a:p>
            <a:r>
              <a:rPr lang="ru-RU" dirty="0" smtClean="0"/>
              <a:t>в) совершаете несколько коротких прогулок;</a:t>
            </a:r>
          </a:p>
          <a:p>
            <a:r>
              <a:rPr lang="ru-RU" dirty="0" smtClean="0"/>
              <a:t>г) читаете и смотрите телевизор.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Еда-без</a:t>
            </a:r>
            <a:r>
              <a:rPr lang="ru-RU" dirty="0" smtClean="0"/>
              <a:t> вреда</a:t>
            </a:r>
            <a:endParaRPr lang="ru-RU" dirty="0"/>
          </a:p>
        </p:txBody>
      </p:sp>
      <p:pic>
        <p:nvPicPr>
          <p:cNvPr id="6146" name="Picture 2" descr="C:\Users\Администратор\Videos\img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1" y="1822246"/>
            <a:ext cx="2590800" cy="2625929"/>
          </a:xfrm>
          <a:prstGeom prst="rect">
            <a:avLst/>
          </a:prstGeom>
          <a:noFill/>
        </p:spPr>
      </p:pic>
      <p:pic>
        <p:nvPicPr>
          <p:cNvPr id="6147" name="Picture 3" descr="C:\Users\Администратор\Videos\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3429000" cy="2286000"/>
          </a:xfrm>
          <a:prstGeom prst="rect">
            <a:avLst/>
          </a:prstGeom>
          <a:noFill/>
        </p:spPr>
      </p:pic>
      <p:pic>
        <p:nvPicPr>
          <p:cNvPr id="6148" name="Picture 4" descr="C:\Users\Администратор\Videos\img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191000"/>
            <a:ext cx="3276600" cy="230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Здорово быть здоровым</a:t>
            </a:r>
            <a:endParaRPr lang="ru-RU" dirty="0"/>
          </a:p>
        </p:txBody>
      </p:sp>
      <p:pic>
        <p:nvPicPr>
          <p:cNvPr id="3074" name="Picture 2" descr="C:\Users\Администратор\Videos\img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05000"/>
            <a:ext cx="35052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фок заволжски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0"/>
            <a:ext cx="7358114" cy="273921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ru-RU" sz="3200" b="1" dirty="0">
                <a:ln w="11430">
                  <a:solidFill>
                    <a:srgbClr val="FF0000"/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СПОРТИВНО-ОЗДОРОВИТЕЛЬНЫЙ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                   КОМПЛЕКС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«ЗАВОЛЖСКИЙ»</a:t>
            </a:r>
          </a:p>
        </p:txBody>
      </p:sp>
      <p:sp>
        <p:nvSpPr>
          <p:cNvPr id="14339" name="Заголовок 1"/>
          <p:cNvSpPr>
            <a:spLocks noGrp="1"/>
          </p:cNvSpPr>
          <p:nvPr/>
        </p:nvSpPr>
        <p:spPr bwMode="auto">
          <a:xfrm>
            <a:off x="3059113" y="2852738"/>
            <a:ext cx="300831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endParaRPr lang="ru-RU" sz="2000" b="1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429132"/>
            <a:ext cx="3743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5 лет</a:t>
            </a:r>
            <a:endParaRPr lang="ru-RU" sz="9600" b="1" cap="none" spc="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886200" y="142875"/>
            <a:ext cx="5257800" cy="135731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400">
                <a:solidFill>
                  <a:schemeClr val="folHlink"/>
                </a:solidFill>
                <a:latin typeface="Arial Black" pitchFamily="34" charset="0"/>
              </a:rPr>
              <a:t>Дворец спорта открыт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333375"/>
            <a:ext cx="3224213" cy="62642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800" dirty="0"/>
              <a:t>Последний  день осени 30 ноября 2007 года безусловно, войдет в историю Александрово-Гайского района .Этот день уже стал начальной точкой отсчета в работе физкультурно –оздоровительного комплекса ,открытого в.с.Новоалександровке. ФОК –это материализованная составляющая </a:t>
            </a:r>
          </a:p>
          <a:p>
            <a:r>
              <a:rPr lang="ru-RU" sz="1800" dirty="0"/>
              <a:t>единого проекта «Единая Россия</a:t>
            </a:r>
            <a:r>
              <a:rPr lang="ru-RU" sz="1800" dirty="0" smtClean="0"/>
              <a:t>», который  не первый год действует на территории </a:t>
            </a:r>
            <a:r>
              <a:rPr lang="ru-RU" sz="1800" dirty="0" err="1" smtClean="0"/>
              <a:t>района.Хотелось</a:t>
            </a:r>
            <a:r>
              <a:rPr lang="ru-RU" sz="1800" dirty="0" smtClean="0"/>
              <a:t> бы добавить  что руководитель ФОКа «Заволжский»</a:t>
            </a:r>
          </a:p>
          <a:p>
            <a:pPr marL="0" indent="0" algn="ctr">
              <a:buFont typeface="Wingdings" pitchFamily="2" charset="2"/>
              <a:buNone/>
            </a:pPr>
            <a:endParaRPr lang="ru-RU" sz="2000" dirty="0"/>
          </a:p>
        </p:txBody>
      </p:sp>
      <p:pic>
        <p:nvPicPr>
          <p:cNvPr id="2050" name="Picture 2" descr="C:\Documents and Settings\User\Рабочий стол\церемония открытия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3563938" y="1484313"/>
            <a:ext cx="5400675" cy="482441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</p:spTree>
    <p:custDataLst>
      <p:tags r:id="rId1"/>
    </p:custDataLst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|2.4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3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533</TotalTime>
  <Words>392</Words>
  <Application>Microsoft Office PowerPoint</Application>
  <PresentationFormat>Экран (4:3)</PresentationFormat>
  <Paragraphs>64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«выбирая спорт, мы выбираем-жизнь»</vt:lpstr>
      <vt:lpstr>Здоровье-это состояние полного физического,психического и социального благополучия</vt:lpstr>
      <vt:lpstr>Схема здоровья</vt:lpstr>
      <vt:lpstr>Спортсмены-земляки</vt:lpstr>
      <vt:lpstr>Анкетирование</vt:lpstr>
      <vt:lpstr>Еда-без вреда</vt:lpstr>
      <vt:lpstr>Здорово быть здоровым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Котова Анжела                                     Киришева Мадина            IIюношеский разряд                            III юношеский разряд                     по баскетболу                                     по волейболу 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41</cp:revision>
  <dcterms:created xsi:type="dcterms:W3CDTF">2013-11-17T11:15:40Z</dcterms:created>
  <dcterms:modified xsi:type="dcterms:W3CDTF">2015-12-09T05:40:08Z</dcterms:modified>
</cp:coreProperties>
</file>