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66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Родителям о внимании и внимательности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Гений – это внимание.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Не важно, кто это сказал, </a:t>
            </a:r>
          </a:p>
          <a:p>
            <a:pPr>
              <a:buNone/>
            </a:pPr>
            <a:r>
              <a:rPr lang="ru-RU" dirty="0" smtClean="0"/>
              <a:t>                                        важно, что это так.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post-21-1233609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21843"/>
            <a:ext cx="5643570" cy="353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Найти «спрятавшиеся» слова.</a:t>
            </a:r>
          </a:p>
          <a:p>
            <a:pPr>
              <a:buNone/>
            </a:pPr>
            <a:r>
              <a:rPr lang="ru-RU" dirty="0" smtClean="0"/>
              <a:t>АВРОГАЗЕТААТМНИВСЛШКТДОМРВМЧЕВНГ</a:t>
            </a:r>
          </a:p>
          <a:p>
            <a:pPr>
              <a:buNone/>
            </a:pPr>
            <a:r>
              <a:rPr lang="ru-RU" dirty="0" smtClean="0"/>
              <a:t>ШАОНСРВИКЕЫМОЧКИВЛГМЛГСТИПАКЕТД</a:t>
            </a:r>
          </a:p>
          <a:p>
            <a:pPr>
              <a:buNone/>
            </a:pPr>
            <a:r>
              <a:rPr lang="ru-RU" dirty="0" smtClean="0"/>
              <a:t>АВЛМБЕРЕЗААВЛНГСТРЫИКНИГАПРМТЛГШ</a:t>
            </a:r>
          </a:p>
          <a:p>
            <a:pPr>
              <a:buNone/>
            </a:pPr>
            <a:r>
              <a:rPr lang="ru-RU" dirty="0" smtClean="0"/>
              <a:t>ВАПНРИТКОШКАПОЛШЩУСВЕСНАЦЙФЯЧЬБ</a:t>
            </a:r>
          </a:p>
          <a:p>
            <a:pPr>
              <a:buNone/>
            </a:pPr>
            <a:r>
              <a:rPr lang="ru-RU" dirty="0" smtClean="0"/>
              <a:t>ЗВНКПЕНАЛЯЧСМИТЬБЮЛЕСЪХЗЩШГНЕКУЦ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Разделить «склеенные» между собой слова.</a:t>
            </a:r>
          </a:p>
          <a:p>
            <a:pPr algn="ctr">
              <a:buNone/>
            </a:pPr>
            <a:r>
              <a:rPr lang="ru-RU" b="1" dirty="0" smtClean="0"/>
              <a:t>ШАРКОРЗИНАБОТИНКИБИНОКЛЬЕДАОБЕЗЬЯНА</a:t>
            </a:r>
          </a:p>
          <a:p>
            <a:pPr algn="ctr">
              <a:buNone/>
            </a:pPr>
            <a:r>
              <a:rPr lang="ru-RU" b="1" dirty="0" smtClean="0"/>
              <a:t>КНИГАРУКАЕЛЬЧАСЫТРАМВАЙСАМОВАРЛУЧИГРАОКНО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Разделить «склеенные» между собой предложения.</a:t>
            </a:r>
          </a:p>
          <a:p>
            <a:r>
              <a:rPr lang="ru-RU" dirty="0" smtClean="0"/>
              <a:t>БЫЛАЗИМАЗИМОЙХОЛОДНОМОРОЗЩИПЛЕТЩЁКИПОГОДАХОРОШАЯСВЕТИТСОЛНЦЕДЕТИРАДУЮТСЯТЁПЛЫМЛУЧАМ.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Вычеркнуть повторяющие слова.</a:t>
            </a:r>
          </a:p>
          <a:p>
            <a:r>
              <a:rPr lang="ru-RU" dirty="0" smtClean="0"/>
              <a:t>МОРЕСОЛНЦЕЛЕСВОДАМОРЕЗЕМЛЯСОЛНЦЕЛУЧНЕБОВОДАРЫБАЛЕСУТКАМОРЕСОЛНЦЕПАРОХОДВОДАЗЕМЛЯПОХОДМОРЕЛИСКРЫБАНЕБОДЕТИМОРЕ.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Расставить числа в порядке возрастания.</a:t>
            </a:r>
          </a:p>
          <a:p>
            <a:r>
              <a:rPr lang="ru-RU" dirty="0" smtClean="0"/>
              <a:t>5,8,1,6,4,12,7,2,1,8,10,4,3,2,0,5,2,8,5,7,18,22,11,16,8,13,8,6,19,21,15,17,12,14,30,27,32,6,4,8,19,42.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12 ошибок в приведённых ниже примерах.</a:t>
            </a:r>
          </a:p>
          <a:p>
            <a:r>
              <a:rPr lang="ru-RU" dirty="0" smtClean="0"/>
              <a:t>3+12=15   15+9=25   5+17=22   14-9=5     12-4=16</a:t>
            </a:r>
          </a:p>
          <a:p>
            <a:r>
              <a:rPr lang="ru-RU" dirty="0" smtClean="0"/>
              <a:t>3+3=10     16+4=22   4+18=22   7+18=25  12-9=13</a:t>
            </a:r>
          </a:p>
          <a:p>
            <a:r>
              <a:rPr lang="ru-RU" dirty="0" smtClean="0"/>
              <a:t>16-9=7      13-4=9      16-5=11    6+15=22  2+11=13   </a:t>
            </a:r>
          </a:p>
          <a:p>
            <a:r>
              <a:rPr lang="ru-RU" dirty="0" smtClean="0"/>
              <a:t>12-6=6       13-2=11   17+7=23   12-7=5     18-8=10</a:t>
            </a:r>
          </a:p>
          <a:p>
            <a:r>
              <a:rPr lang="ru-RU" dirty="0" smtClean="0"/>
              <a:t>15-8=17     15-4=11   14-8=6      19-6=13   19-7=13</a:t>
            </a:r>
          </a:p>
          <a:p>
            <a:r>
              <a:rPr lang="ru-RU" dirty="0" smtClean="0"/>
              <a:t>16+8=23    15-2=13   18-4=12    16+6=22  5+13=18</a:t>
            </a:r>
          </a:p>
          <a:p>
            <a:r>
              <a:rPr lang="ru-RU" dirty="0" smtClean="0"/>
              <a:t>16+9=28    15+5=10  19+5=24   14+9=23  13-5=14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следующую задачу.</a:t>
            </a:r>
          </a:p>
          <a:p>
            <a:r>
              <a:rPr lang="ru-RU" dirty="0" smtClean="0"/>
              <a:t>НА СТОЛЕ ЛЕЖАЛИ КНИГА,РУЧКА,КРАСКИ,ФЛОМАСТЕР,ТУШЬ. ОДИН ПРЕДМЕТ УБРАЛИ И ЗАМЕНИЛИ ДРУГИМ. И ОКАЗАЛОСЬ, ЧТО НА СТОЛЕ ЛЕЖАТ РУЧКА,ТУШЬ,ЛАСТИК,КНИГА, КРАСКИ. ЧТО УБРАЛИ СО СТОЛА И ЧТО ПОЛОЖИЛИ НА СТОЛ?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№11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МАМА ПОПРОСИЛА СЫНА КУПИТЬ В МАГАЗИНЕ МЯСО, МЫЛО, СПИЧКИ. </a:t>
            </a:r>
          </a:p>
          <a:p>
            <a:r>
              <a:rPr lang="ru-RU" dirty="0" smtClean="0"/>
              <a:t>СЫН КУПИЛ ПО ПРОСЬБЕ МАМЫ МАСЛО, САЛО, СПИЧКИ, МЯСО. ЧТО ОН ЗАБЫЛ КУПИТЬ?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папы и мамы!</a:t>
            </a:r>
            <a:br>
              <a:rPr lang="ru-RU" dirty="0" smtClean="0"/>
            </a:br>
            <a:r>
              <a:rPr lang="ru-RU" dirty="0" smtClean="0"/>
              <a:t>Помните, что внимание – один из самых важных психических процессов. Внимание является важной составной частью результативности учебной деятельности вашего ребенка. Для того, </a:t>
            </a:r>
            <a:r>
              <a:rPr lang="ru-RU" dirty="0" smtClean="0"/>
              <a:t>ч</a:t>
            </a:r>
            <a:r>
              <a:rPr lang="ru-RU" dirty="0" smtClean="0"/>
              <a:t>тобы ваш ребенок был внимательным, старайтесь помочь ему тренировать его 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942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В основе внимания лежит интерес. Чем интереснее и разнообразнее будут игры и забавы, которые вы предлагаете ребенку, тем больше шансов развить произвольное внимание ребенка.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0945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Admin\Рабочий стол\shutterstock_45875728spi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14818"/>
            <a:ext cx="4786346" cy="214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Вопросы для обсуждения.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Tx/>
              <a:buChar char="-"/>
            </a:pPr>
            <a:r>
              <a:rPr lang="ru-RU" sz="5400" dirty="0" smtClean="0"/>
              <a:t>Значение внимания для результативности учебной деятельности.</a:t>
            </a:r>
          </a:p>
          <a:p>
            <a:pPr marL="651510" indent="-514350">
              <a:buFontTx/>
              <a:buChar char="-"/>
            </a:pPr>
            <a:r>
              <a:rPr lang="ru-RU" sz="5400" dirty="0" smtClean="0"/>
              <a:t>Приемы развития внимания ребенка дома.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Развивая внимание своего ребенка, учитывайте круг его увлечений. Отталкиваясь от его увлечений, привлекайте его внимание к другим процессам и явлениям, связанным с его увлечениями.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3548342-children-playing-with-painting-with-the-background-pain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143380"/>
            <a:ext cx="5429288" cy="214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Постоянно тренируйте внимание своего ребенка. Используйте для этого прогулки на свежем воздухе, поездки, походы, любую возможность.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094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Happy-Brunette-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64373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Развивая внимание ребенка, не </a:t>
            </a:r>
            <a:r>
              <a:rPr lang="ru-RU" dirty="0" err="1" smtClean="0"/>
              <a:t>назидайте</a:t>
            </a:r>
            <a:r>
              <a:rPr lang="ru-RU" dirty="0" smtClean="0"/>
              <a:t> и не фиксируйте его неудачи. Больше внимания обращайте на достигнутые им успехи.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37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rod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5786478" cy="328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Стимулируйте интерес к развитию внимания собственным примером и примерами из жизни других людей.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6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PE-126-026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73384" y="-11787294"/>
            <a:ext cx="11930146" cy="796810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PE-126-026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60722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dirty="0" smtClean="0"/>
              <a:t>В семейном кругу демонстрируйте достижения ребенка по развитию собственного внимания.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37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Admin\Рабочий стол\119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485778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dirty="0" smtClean="0"/>
              <a:t>Наберитесь терпения, и не ждите немедленных результатов.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094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Рабочий стол\134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28641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dirty="0" smtClean="0"/>
              <a:t>Используйте специальную литературу, которая поможет вашему ребенку достичь успехов.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66112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11971208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2428892" cy="321623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8206300c5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2428893" cy="321471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2009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50033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1267981297_896192_deti-tsvetyi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78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 Если у детей недостаточно развито произвольное внимание, то они будут заменять в письменных работах согласные или гласные буквы, близкие по акустическим признакам (</a:t>
            </a:r>
            <a:r>
              <a:rPr lang="ru-RU" dirty="0" err="1" smtClean="0"/>
              <a:t>жуки-зуки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у детей недостаточно развита устойчивость внимания, то они будут пропускать буквы и цифры в словах, предложениях и примерах (</a:t>
            </a:r>
            <a:r>
              <a:rPr lang="ru-RU" dirty="0" err="1" smtClean="0"/>
              <a:t>трва</a:t>
            </a:r>
            <a:r>
              <a:rPr lang="ru-RU" dirty="0" smtClean="0"/>
              <a:t> – трава).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ребенок добавляет в слова гласные буквы, это связано с неустойчивостью внимания (</a:t>
            </a:r>
            <a:r>
              <a:rPr lang="ru-RU" dirty="0" err="1" smtClean="0"/>
              <a:t>тарава-трава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Если ребенок переставляет слоги в словах, это связано с неустойчивостью внимания.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1.</a:t>
            </a:r>
            <a:br>
              <a:rPr lang="ru-RU" dirty="0" smtClean="0"/>
            </a:br>
            <a:r>
              <a:rPr lang="ru-RU" dirty="0" smtClean="0"/>
              <a:t>Для развития произвольного внимания.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Переписать без ошибок зашифрованные слова, а затем расшифровать их.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</a:t>
            </a:r>
          </a:p>
          <a:p>
            <a:pPr algn="just">
              <a:buNone/>
            </a:pPr>
            <a:r>
              <a:rPr lang="ru-RU" b="1" dirty="0" smtClean="0"/>
              <a:t>АВОРОК, АЛОКШ, КИНЕЧУ, АДОГОП, АЛКУК, ТЕЛОМАС, АНИШАМ, РОФОТЕВС, ЬЛИБОМОТВА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50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Переписать без ошибок следующие строчки и представить себе, что могли бы означать эти слова:</a:t>
            </a:r>
          </a:p>
          <a:p>
            <a:pPr marL="651510" indent="-514350" algn="just">
              <a:buNone/>
            </a:pPr>
            <a:r>
              <a:rPr lang="ru-RU" b="1" dirty="0" smtClean="0"/>
              <a:t>1. АММАДАМА РЕБЕРГЕ АССАМАСА ГЕСКЛАЛЛА ЕССАНЕССАС ДАТАЛАТТА</a:t>
            </a:r>
          </a:p>
          <a:p>
            <a:pPr marL="651510" indent="-514350" algn="just">
              <a:buNone/>
            </a:pPr>
            <a:r>
              <a:rPr lang="ru-RU" b="1" dirty="0" smtClean="0"/>
              <a:t>2. РЕТАБЕРТА НОРАСОТАННА ДЕБАРУГА КАЛЛИХАРРА ФИЛИТАДЕРА КЛАТИМОР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3.</a:t>
            </a:r>
            <a:br>
              <a:rPr lang="ru-RU" dirty="0" smtClean="0"/>
            </a:br>
            <a:r>
              <a:rPr lang="ru-RU" dirty="0" smtClean="0"/>
              <a:t>Таблица Бурдона.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Вычеркнуть вертикальной чертой буквы А, М, К, З</a:t>
            </a:r>
          </a:p>
          <a:p>
            <a:pPr>
              <a:buNone/>
            </a:pPr>
            <a:r>
              <a:rPr lang="ru-RU" b="1" dirty="0" smtClean="0"/>
              <a:t>ЗОНЕАФЮСТЖМПСВЮКЧФФЛОЖБЮР</a:t>
            </a:r>
          </a:p>
          <a:p>
            <a:pPr>
              <a:buNone/>
            </a:pPr>
            <a:r>
              <a:rPr lang="ru-RU" b="1" dirty="0" smtClean="0"/>
              <a:t>МФДЛИТГЕДИШАФЯЛЗИХОЮНЗКИШ</a:t>
            </a:r>
          </a:p>
          <a:p>
            <a:pPr>
              <a:buNone/>
            </a:pPr>
            <a:r>
              <a:rPr lang="ru-RU" b="1" dirty="0" smtClean="0"/>
              <a:t>ТВЮФГРВКДУЕКБЖЯАПРСОЮТБГЕ</a:t>
            </a:r>
          </a:p>
          <a:p>
            <a:pPr>
              <a:buNone/>
            </a:pPr>
            <a:r>
              <a:rPr lang="ru-RU" b="1" dirty="0" smtClean="0"/>
              <a:t>МСНБШРМФИТЯВУЛКИБЮЩЛЧБДНХ</a:t>
            </a:r>
          </a:p>
          <a:p>
            <a:pPr>
              <a:buNone/>
            </a:pPr>
            <a:r>
              <a:rPr lang="ru-RU" b="1" dirty="0" smtClean="0"/>
              <a:t>ПГОНБИЖЮАЗБОВЕХЧЮИЕЛФВАМЮ</a:t>
            </a:r>
          </a:p>
          <a:p>
            <a:pPr>
              <a:buNone/>
            </a:pPr>
            <a:r>
              <a:rPr lang="ru-RU" b="1" dirty="0" smtClean="0"/>
              <a:t>ЭМШДЕКТТБШЛМХПЗИАРВШУДОЛБХ</a:t>
            </a:r>
          </a:p>
          <a:p>
            <a:pPr>
              <a:buNone/>
            </a:pPr>
            <a:r>
              <a:rPr lang="ru-RU" b="1" dirty="0" smtClean="0"/>
              <a:t>ДИОМГРЛЯЗИКЕЖПСАКТДНВТПРШ</a:t>
            </a:r>
          </a:p>
          <a:p>
            <a:pPr>
              <a:buNone/>
            </a:pPr>
            <a:r>
              <a:rPr lang="ru-RU" b="1" dirty="0" smtClean="0"/>
              <a:t>ГМЮНХДКСУНФМЮЛТПСРЗШАФЧХД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547</Words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Родителям о внимании и внимательности</vt:lpstr>
      <vt:lpstr>Вопросы для обсуждения.</vt:lpstr>
      <vt:lpstr>  Если у детей недостаточно развито произвольное внимание, то они будут заменять в письменных работах согласные или гласные буквы, близкие по акустическим признакам (жуки-зуки)</vt:lpstr>
      <vt:lpstr> Если у детей недостаточно развита устойчивость внимания, то они будут пропускать буквы и цифры в словах, предложениях и примерах (трва – трава).</vt:lpstr>
      <vt:lpstr> Если ребенок добавляет в слова гласные буквы, это связано с неустойчивостью внимания (тарава-трава).</vt:lpstr>
      <vt:lpstr> Если ребенок переставляет слоги в словах, это связано с неустойчивостью внимания.</vt:lpstr>
      <vt:lpstr>Упражнение 1. Для развития произвольного внимания. </vt:lpstr>
      <vt:lpstr>Упражнение 2.</vt:lpstr>
      <vt:lpstr>Упражнение 3. Таблица Бурдона.</vt:lpstr>
      <vt:lpstr>Упражнение 4.</vt:lpstr>
      <vt:lpstr>Упражнение 5.</vt:lpstr>
      <vt:lpstr>Упражнение №6</vt:lpstr>
      <vt:lpstr>Упражнение №7</vt:lpstr>
      <vt:lpstr>Упражнение №8</vt:lpstr>
      <vt:lpstr>Упражнение №9</vt:lpstr>
      <vt:lpstr>Упражнение №10</vt:lpstr>
      <vt:lpstr>Упражнение №11</vt:lpstr>
      <vt:lpstr>Уважаемые папы и мамы! Помните, что внимание – один из самых важных психических процессов. Внимание является важной составной частью результативности учебной деятельности вашего ребенка. Для того, чтобы ваш ребенок был внимательным, старайтесь помочь ему тренировать его внимание </vt:lpstr>
      <vt:lpstr> В основе внимания лежит интерес. Чем интереснее и разнообразнее будут игры и забавы, которые вы предлагаете ребенку, тем больше шансов развить произвольное внимание ребенка. </vt:lpstr>
      <vt:lpstr>Развивая внимание своего ребенка, учитывайте круг его увлечений. Отталкиваясь от его увлечений, привлекайте его внимание к другим процессам и явлениям, связанным с его увлечениями. </vt:lpstr>
      <vt:lpstr>Постоянно тренируйте внимание своего ребенка. Используйте для этого прогулки на свежем воздухе, поездки, походы, любую возможность. </vt:lpstr>
      <vt:lpstr>Развивая внимание ребенка, не назидайте и не фиксируйте его неудачи. Больше внимания обращайте на достигнутые им успехи.</vt:lpstr>
      <vt:lpstr>Стимулируйте интерес к развитию внимания собственным примером и примерами из жизни других людей.</vt:lpstr>
      <vt:lpstr>В семейном кругу демонстрируйте достижения ребенка по развитию собственного внимания.</vt:lpstr>
      <vt:lpstr>Наберитесь терпения, и не ждите немедленных результатов.</vt:lpstr>
      <vt:lpstr>Используйте специальную литературу, которая поможет вашему ребенку достичь успехов.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внимании и внимательности</dc:title>
  <cp:lastModifiedBy>Admin</cp:lastModifiedBy>
  <cp:revision>19</cp:revision>
  <dcterms:modified xsi:type="dcterms:W3CDTF">2011-12-21T17:40:03Z</dcterms:modified>
</cp:coreProperties>
</file>