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duotone>
              <a:prstClr val="black"/>
              <a:srgbClr val="D9C3A5">
                <a:tint val="50000"/>
                <a:satMod val="180000"/>
              </a:srgb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44;&#1080;&#1084;&#1072;\Downloads\rgakfd_vstavaj-strana-ogromnaya.flv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krasnoeznamya.tomsk.ru/?news-name=1364" TargetMode="External"/><Relationship Id="rId13" Type="http://schemas.openxmlformats.org/officeDocument/2006/relationships/hyperlink" Target="http://cdn.topwar.ru/uploads/posts/2014-09/1410163900_wow_011.jpg" TargetMode="External"/><Relationship Id="rId3" Type="http://schemas.openxmlformats.org/officeDocument/2006/relationships/hyperlink" Target="http://www.donland.ru/Default.aspx?pageid=90852" TargetMode="External"/><Relationship Id="rId7" Type="http://schemas.openxmlformats.org/officeDocument/2006/relationships/hyperlink" Target="http://glory.rin.ru/cgi-bin/article.pl?idp=13" TargetMode="External"/><Relationship Id="rId12" Type="http://schemas.openxmlformats.org/officeDocument/2006/relationships/hyperlink" Target="http://blogrostova.ru/gorodskoj-stil-2/kulturnoe-nasledie-osvobozhdenie-rostova" TargetMode="External"/><Relationship Id="rId2" Type="http://schemas.openxmlformats.org/officeDocument/2006/relationships/hyperlink" Target="http://festival.1september.ru/articles/58484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ki.ivanovoweb.ru/index.php/%D0%A4%D0%A0%D0%9E%D0%9D%D0%A2%D0%9E%D0%92%D0%AB%D0%95_%D0%9F%D0%98%D0%A1%D0%AC%D0%9C%D0%90" TargetMode="External"/><Relationship Id="rId11" Type="http://schemas.openxmlformats.org/officeDocument/2006/relationships/hyperlink" Target="http://victory.rusarchives.ru/index.php?p=31&amp;photo_id=1594" TargetMode="External"/><Relationship Id="rId5" Type="http://schemas.openxmlformats.org/officeDocument/2006/relationships/hyperlink" Target="http://victory.sokolniki.com/rus/History/LettersFromWar.aspx" TargetMode="External"/><Relationship Id="rId10" Type="http://schemas.openxmlformats.org/officeDocument/2006/relationships/hyperlink" Target="http://sitdikovafm.net/front-pisma/" TargetMode="External"/><Relationship Id="rId4" Type="http://schemas.openxmlformats.org/officeDocument/2006/relationships/hyperlink" Target="http://www.gosarhro.ru/collections/1/?PAGEN_1=28" TargetMode="External"/><Relationship Id="rId9" Type="http://schemas.openxmlformats.org/officeDocument/2006/relationships/hyperlink" Target="http://www.smol.kp.ru/daily/25877/2842987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Бинарный урок</a:t>
            </a:r>
          </a:p>
          <a:p>
            <a:pPr algn="ctr"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«классный час </a:t>
            </a:r>
            <a:r>
              <a:rPr lang="ru-RU" b="1" smtClean="0"/>
              <a:t>+ русский язык» </a:t>
            </a: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Тема: «Открытое письмо ветерану» </a:t>
            </a:r>
          </a:p>
          <a:p>
            <a:pPr algn="ctr">
              <a:buNone/>
            </a:pPr>
            <a:r>
              <a:rPr lang="ru-RU" b="1" dirty="0" smtClean="0"/>
              <a:t>3 класс</a:t>
            </a:r>
          </a:p>
          <a:p>
            <a:pPr algn="ctr">
              <a:buNone/>
            </a:pPr>
            <a:endParaRPr lang="ru-RU" b="1" dirty="0" smtClean="0"/>
          </a:p>
          <a:p>
            <a:pPr>
              <a:buNone/>
            </a:pPr>
            <a:r>
              <a:rPr lang="ru-RU" sz="1800" b="1" dirty="0" smtClean="0"/>
              <a:t>Составитель: Молчанова Ольга Владимировна, учитель начальных классов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Разделы: классное руководство, </a:t>
            </a:r>
            <a:r>
              <a:rPr lang="ru-RU" sz="1800" b="1" dirty="0" smtClean="0"/>
              <a:t>преподавание в начальной школе, </a:t>
            </a:r>
            <a:r>
              <a:rPr lang="ru-RU" sz="1800" b="1" dirty="0" smtClean="0"/>
              <a:t>история </a:t>
            </a:r>
            <a:r>
              <a:rPr lang="ru-RU" sz="1800" b="1" dirty="0" smtClean="0"/>
              <a:t>						    (</a:t>
            </a:r>
            <a:r>
              <a:rPr lang="ru-RU" sz="1800" b="1" dirty="0" smtClean="0"/>
              <a:t>окружающий мир)</a:t>
            </a:r>
            <a:endParaRPr lang="ru-RU" sz="1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Капитан Г. П. Масловский</a:t>
            </a:r>
            <a:endParaRPr lang="ru-RU" dirty="0"/>
          </a:p>
        </p:txBody>
      </p:sp>
      <p:pic>
        <p:nvPicPr>
          <p:cNvPr id="20482" name="Picture 2" descr="C:\Users\Дима\Desktop\письмо с фронта\0001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214422"/>
            <a:ext cx="3714776" cy="5401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9068" y="1000108"/>
            <a:ext cx="511493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	Поблекли строчки писем фронтовых, </a:t>
            </a:r>
            <a:br>
              <a:rPr lang="ru-RU" sz="2000" b="1" dirty="0" smtClean="0"/>
            </a:br>
            <a:r>
              <a:rPr lang="ru-RU" sz="2000" b="1" dirty="0" smtClean="0"/>
              <a:t>назад полвека присланных тобою... </a:t>
            </a:r>
            <a:br>
              <a:rPr lang="ru-RU" sz="2000" b="1" dirty="0" smtClean="0"/>
            </a:br>
            <a:r>
              <a:rPr lang="ru-RU" sz="2000" b="1" dirty="0" smtClean="0"/>
              <a:t>Порой я перечитываю их. </a:t>
            </a:r>
            <a:br>
              <a:rPr lang="ru-RU" sz="2000" b="1" dirty="0" smtClean="0"/>
            </a:br>
            <a:r>
              <a:rPr lang="ru-RU" sz="2000" b="1" dirty="0" smtClean="0"/>
              <a:t>Последнее - из Ржева, с поля боя. 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Притихла ночь, но тишина - ловушка, </a:t>
            </a:r>
            <a:br>
              <a:rPr lang="ru-RU" sz="2000" b="1" dirty="0" smtClean="0"/>
            </a:br>
            <a:r>
              <a:rPr lang="ru-RU" sz="2000" b="1" dirty="0" smtClean="0"/>
              <a:t>в безмолвии тревожном трудно спать: </a:t>
            </a:r>
            <a:br>
              <a:rPr lang="ru-RU" sz="2000" b="1" dirty="0" smtClean="0"/>
            </a:br>
            <a:r>
              <a:rPr lang="ru-RU" sz="2000" b="1" dirty="0" smtClean="0"/>
              <a:t>"Какие любит доченька игрушки? </a:t>
            </a:r>
            <a:br>
              <a:rPr lang="ru-RU" sz="2000" b="1" dirty="0" smtClean="0"/>
            </a:br>
            <a:r>
              <a:rPr lang="ru-RU" sz="2000" b="1" dirty="0" smtClean="0"/>
              <a:t>Вернусь и будем вместе с ней играть..." 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Ты не вернулся к нам, а жизнь идет, </a:t>
            </a:r>
            <a:br>
              <a:rPr lang="ru-RU" sz="2000" b="1" dirty="0" smtClean="0"/>
            </a:br>
            <a:r>
              <a:rPr lang="ru-RU" sz="2000" b="1" dirty="0" smtClean="0"/>
              <a:t>внучат уже имеет наша дочка... </a:t>
            </a:r>
            <a:br>
              <a:rPr lang="ru-RU" sz="2000" b="1" dirty="0" smtClean="0"/>
            </a:br>
            <a:r>
              <a:rPr lang="ru-RU" sz="2000" b="1" dirty="0" smtClean="0"/>
              <a:t>И им она когда-нибудь прочтет </a:t>
            </a:r>
            <a:br>
              <a:rPr lang="ru-RU" sz="2000" b="1" dirty="0" smtClean="0"/>
            </a:br>
            <a:r>
              <a:rPr lang="ru-RU" sz="2000" b="1" dirty="0" smtClean="0"/>
              <a:t>отцовских писем ласковые строчки.</a:t>
            </a:r>
          </a:p>
          <a:p>
            <a:endParaRPr lang="ru-RU" sz="2000" b="1" dirty="0"/>
          </a:p>
        </p:txBody>
      </p:sp>
      <p:pic>
        <p:nvPicPr>
          <p:cNvPr id="4" name="Рисунок 3" descr="http://www.novorab.ru/Content/uploadfiles/image/%D0%98%D0%A1%D0%A2%D0%9E%D0%A0%D0%98%D0%AF_%D0%92%D1%82%D0%BE%D1%80%D0%B0%D1%8F%20%D0%9C%D0%B8%D1%80%D0%BE%D0%B2%D0%B0%D1%8F%20%D0%92%D0%BE%D0%B9%D0%BD%D0%B0/%D0%BF%D0%B8%D1%81%D1%8C%D0%BC%D0%B0%20%D1%81%20%D1%84%D1%80%D0%BE%D0%BD%D1%82%D0%B0%20%D0%B8%20%D1%84%D0%BE%D1%82%D0%BE/%D0%BF%D0%B8%D1%81%D1%8C%D0%BC%D0%B0_%D1%84%D1%80%D0%BE%D0%BD%D1%82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390525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На свой страх и риск пятеро мальчишек (возраст неизвестен): Ваня </a:t>
            </a:r>
            <a:r>
              <a:rPr lang="ru-RU" sz="2400" dirty="0" err="1" smtClean="0"/>
              <a:t>Зятин</a:t>
            </a:r>
            <a:r>
              <a:rPr lang="ru-RU" sz="2400" dirty="0" smtClean="0"/>
              <a:t>, Коля </a:t>
            </a:r>
            <a:r>
              <a:rPr lang="ru-RU" sz="2400" dirty="0" err="1" smtClean="0"/>
              <a:t>Кизим</a:t>
            </a:r>
            <a:r>
              <a:rPr lang="ru-RU" sz="2400" dirty="0" smtClean="0"/>
              <a:t>, Игорь </a:t>
            </a:r>
            <a:r>
              <a:rPr lang="ru-RU" sz="2400" dirty="0" err="1" smtClean="0"/>
              <a:t>Нейгоф</a:t>
            </a:r>
            <a:r>
              <a:rPr lang="ru-RU" sz="2400" dirty="0" smtClean="0"/>
              <a:t>, Витя Проценко и Коля Сидоренко вытащили раненных бойцов из-под обломков.</a:t>
            </a:r>
            <a:endParaRPr lang="ru-RU" sz="2400" dirty="0"/>
          </a:p>
        </p:txBody>
      </p:sp>
      <p:pic>
        <p:nvPicPr>
          <p:cNvPr id="21506" name="Picture 2" descr="C:\Users\Дима\Desktop\письмо с фронта\0_67306_1eb2bb8e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571612"/>
            <a:ext cx="3601323" cy="5090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Дима\Desktop\письмо с фронта\16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43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Бои за освобождение Ростовской области</a:t>
            </a:r>
            <a:endParaRPr lang="ru-RU" dirty="0"/>
          </a:p>
        </p:txBody>
      </p:sp>
      <p:pic>
        <p:nvPicPr>
          <p:cNvPr id="4" name="Содержимое 3" descr="http://www.gosarhro.ru/upload/iblock/647/204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421484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gosarhro.ru/upload/iblock/859/204_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000240"/>
            <a:ext cx="307183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785794"/>
            <a:ext cx="464714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00306"/>
            <a:ext cx="2886728" cy="381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http://www.novorab.ru/Content/uploadfiles/image/%D0%98%D0%A1%D0%A2%D0%9E%D0%A0%D0%98%D0%AF_%D0%92%D1%82%D0%BE%D1%80%D0%B0%D1%8F%20%D0%9C%D0%B8%D1%80%D0%BE%D0%B2%D0%B0%D1%8F%20%D0%92%D0%BE%D0%B9%D0%BD%D0%B0/%D0%BF%D0%B8%D1%81%D1%8C%D0%BC%D0%B0%20%D1%81%20%D1%84%D1%80%D0%BE%D0%BD%D1%82%D0%B0%20%D0%B8%20%D1%84%D0%BE%D1%82%D0%BE/%D0%BF%D0%B8%D1%81%D1%8C%D0%BC%D0%B0_%D1%84%D1%80%D0%BE%D0%BD%D1%82_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04"/>
            <a:ext cx="3048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вот она пришла – Победа!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6999602" cy="52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214290"/>
            <a:ext cx="4943452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Южный красавец – город был фактически полностью разрушен</a:t>
            </a:r>
            <a:endParaRPr lang="ru-RU" sz="3200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3357586" cy="450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 descr="C:\Users\Дима\Desktop\письмо с фронта\0b1ccbfb361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643050"/>
            <a:ext cx="4987902" cy="39290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500702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Жительница г.Ростова Евдокимова с сыном везут на санках гроб мужа и отца, расстрелянного немцами</a:t>
            </a:r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6858048" cy="466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428604"/>
            <a:ext cx="81439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С первых дней освобождения ростовчане активно включились в работу по возрождению любимого города </a:t>
            </a:r>
            <a:endParaRPr lang="ru-RU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5 мая 2008 г. городу Ростову-на-Дону присвоено почетное звание «Город воинской славы»</a:t>
            </a:r>
            <a:endParaRPr lang="ru-RU" sz="2800" dirty="0"/>
          </a:p>
        </p:txBody>
      </p:sp>
      <p:pic>
        <p:nvPicPr>
          <p:cNvPr id="26626" name="Picture 2" descr="C:\Users\Дима\Desktop\письмо с фронта\392273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715172" cy="5036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929618" cy="571505"/>
          </a:xfrm>
        </p:spPr>
        <p:txBody>
          <a:bodyPr>
            <a:noAutofit/>
          </a:bodyPr>
          <a:lstStyle/>
          <a:p>
            <a:r>
              <a:rPr lang="ru-RU" sz="3200" dirty="0" smtClean="0"/>
              <a:t>22 июня 1941 года мирную жизнь прервала война – Германия напала на нашу страну</a:t>
            </a:r>
            <a:endParaRPr lang="ru-RU" sz="3200" dirty="0"/>
          </a:p>
        </p:txBody>
      </p:sp>
      <p:pic>
        <p:nvPicPr>
          <p:cNvPr id="4" name="rgakfd_vstavaj-strana-ogromnaya.fl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1538" y="1285860"/>
            <a:ext cx="7119987" cy="5339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/>
              <a:t>Подвиг народа бессмертен</a:t>
            </a:r>
            <a:endParaRPr lang="ru-RU" dirty="0"/>
          </a:p>
        </p:txBody>
      </p:sp>
      <p:pic>
        <p:nvPicPr>
          <p:cNvPr id="27655" name="Picture 7" descr="C:\Users\Дима\Desktop\письмо с фронта\vechnyi-og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620000" cy="5162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письма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Приветствие</a:t>
            </a:r>
          </a:p>
          <a:p>
            <a:pPr lvl="0"/>
            <a:r>
              <a:rPr lang="ru-RU" dirty="0" smtClean="0"/>
              <a:t>Рассказ о себе</a:t>
            </a:r>
          </a:p>
          <a:p>
            <a:pPr lvl="0"/>
            <a:r>
              <a:rPr lang="ru-RU" dirty="0" smtClean="0"/>
              <a:t>Что сегодня узнал, понял</a:t>
            </a:r>
          </a:p>
          <a:p>
            <a:pPr lvl="0"/>
            <a:r>
              <a:rPr lang="ru-RU" dirty="0" smtClean="0"/>
              <a:t>Наша благодарность ветеранам</a:t>
            </a:r>
          </a:p>
          <a:p>
            <a:pPr lvl="0"/>
            <a:r>
              <a:rPr lang="ru-RU" dirty="0" smtClean="0"/>
              <a:t>Пожелания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u="sng" dirty="0" smtClean="0">
                <a:hlinkClick r:id="rId2"/>
              </a:rPr>
              <a:t>http://festival.1september.ru/articles/584843/</a:t>
            </a:r>
            <a:endParaRPr lang="ru-RU" b="1" dirty="0" smtClean="0"/>
          </a:p>
          <a:p>
            <a:r>
              <a:rPr lang="ru-RU" b="1" dirty="0" smtClean="0"/>
              <a:t>https://ru.wikipedia</a:t>
            </a:r>
          </a:p>
          <a:p>
            <a:r>
              <a:rPr lang="ru-RU" b="1" dirty="0" smtClean="0"/>
              <a:t>http://www.bibliotekar.ru/encGeroi/117.htm</a:t>
            </a:r>
          </a:p>
          <a:p>
            <a:r>
              <a:rPr lang="ru-RU" b="1" u="sng" dirty="0" smtClean="0">
                <a:hlinkClick r:id="rId3"/>
              </a:rPr>
              <a:t>http://www.donland.ru/Default.aspx?pageid=90852</a:t>
            </a:r>
            <a:r>
              <a:rPr lang="ru-RU" b="1" dirty="0" smtClean="0"/>
              <a:t> </a:t>
            </a:r>
          </a:p>
          <a:p>
            <a:r>
              <a:rPr lang="ru-RU" b="1" u="sng" dirty="0" smtClean="0">
                <a:hlinkClick r:id="rId4"/>
              </a:rPr>
              <a:t>http://www.gosarhro.ru/collections/1/?PAGEN_1=28</a:t>
            </a:r>
            <a:endParaRPr lang="ru-RU" b="1" dirty="0" smtClean="0"/>
          </a:p>
          <a:p>
            <a:r>
              <a:rPr lang="ru-RU" b="1" u="sng" dirty="0" smtClean="0">
                <a:hlinkClick r:id="rId5"/>
              </a:rPr>
              <a:t>http://victory.sokolniki.com/rus/History/LettersFromWar.aspx</a:t>
            </a:r>
            <a:endParaRPr lang="ru-RU" b="1" dirty="0" smtClean="0"/>
          </a:p>
          <a:p>
            <a:r>
              <a:rPr lang="ru-RU" b="1" u="sng" dirty="0" smtClean="0">
                <a:hlinkClick r:id="rId6"/>
              </a:rPr>
              <a:t>http://wiki.ivanovoweb.ru/index.php/%D0%A4%D0%A0%D0%9E%D0%9D%D0%A2%D0%9E%D0%92%D0%AB%D0%95_%D0%9F%D0%98%D0%A1%D0%AC%D0%9C%D0%90</a:t>
            </a:r>
            <a:endParaRPr lang="ru-RU" b="1" dirty="0" smtClean="0"/>
          </a:p>
          <a:p>
            <a:r>
              <a:rPr lang="ru-RU" b="1" u="sng" dirty="0" smtClean="0">
                <a:hlinkClick r:id="rId7"/>
              </a:rPr>
              <a:t>http://glory.rin.ru/cgi-bin/article.pl?idp=13</a:t>
            </a:r>
            <a:endParaRPr lang="ru-RU" b="1" dirty="0" smtClean="0"/>
          </a:p>
          <a:p>
            <a:r>
              <a:rPr lang="ru-RU" b="1" u="sng" dirty="0" smtClean="0">
                <a:hlinkClick r:id="rId8"/>
              </a:rPr>
              <a:t>http://krasnoeznamya.tomsk.ru/?news-name=1364</a:t>
            </a:r>
            <a:endParaRPr lang="ru-RU" b="1" dirty="0" smtClean="0"/>
          </a:p>
          <a:p>
            <a:r>
              <a:rPr lang="ru-RU" b="1" u="sng" dirty="0" smtClean="0">
                <a:hlinkClick r:id="rId9"/>
              </a:rPr>
              <a:t>http://www.smol.kp.ru/daily/25877/2842987/</a:t>
            </a:r>
            <a:endParaRPr lang="ru-RU" b="1" dirty="0" smtClean="0"/>
          </a:p>
          <a:p>
            <a:r>
              <a:rPr lang="ru-RU" b="1" u="sng" dirty="0" smtClean="0">
                <a:hlinkClick r:id="rId10"/>
              </a:rPr>
              <a:t>http://sitdikovafm.net/front-pisma/</a:t>
            </a:r>
            <a:endParaRPr lang="ru-RU" b="1" dirty="0" smtClean="0"/>
          </a:p>
          <a:p>
            <a:r>
              <a:rPr lang="ru-RU" b="1" u="sng" dirty="0" smtClean="0">
                <a:hlinkClick r:id="rId11"/>
              </a:rPr>
              <a:t>http://victory.rusarchives.ru/index.php?p=31&amp;photo_id=1594</a:t>
            </a:r>
            <a:endParaRPr lang="ru-RU" b="1" dirty="0" smtClean="0"/>
          </a:p>
          <a:p>
            <a:r>
              <a:rPr lang="ru-RU" b="1" u="sng" dirty="0" smtClean="0">
                <a:hlinkClick r:id="rId12"/>
              </a:rPr>
              <a:t>http://blogrostova.ru/gorodskoj-stil-2/kulturnoe-nasledie-osvobozhdenie-rostova</a:t>
            </a:r>
            <a:endParaRPr lang="ru-RU" b="1" u="sng" dirty="0" smtClean="0"/>
          </a:p>
          <a:p>
            <a:r>
              <a:rPr lang="ru-RU" b="1" dirty="0" smtClean="0">
                <a:hlinkClick r:id="rId13"/>
              </a:rPr>
              <a:t>http://cdn.topwar.ru/uploads/posts/2014-09/1410163900_wow_011.jpg</a:t>
            </a:r>
            <a:endParaRPr lang="ru-RU" b="1" dirty="0" smtClean="0"/>
          </a:p>
          <a:p>
            <a:r>
              <a:rPr lang="en-US" b="1" dirty="0" smtClean="0"/>
              <a:t>http://victory.rusarchives.ru/rgakfd-vstavaj-strana-ogromnaya.php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ма\Desktop\1410163900_wow_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7127960" cy="53578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285728"/>
            <a:ext cx="8653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Ростовчане строят оборонительные сооружения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14544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Генерал-полковник </a:t>
            </a:r>
            <a:br>
              <a:rPr lang="ru-RU" sz="3600" dirty="0" smtClean="0"/>
            </a:br>
            <a:r>
              <a:rPr lang="ru-RU" sz="3600" dirty="0" err="1" smtClean="0"/>
              <a:t>Черевиченко</a:t>
            </a:r>
            <a:r>
              <a:rPr lang="ru-RU" sz="3600" dirty="0" smtClean="0"/>
              <a:t> Я. Т.</a:t>
            </a:r>
            <a:endParaRPr lang="ru-RU" sz="3600" dirty="0"/>
          </a:p>
        </p:txBody>
      </p:sp>
      <p:pic>
        <p:nvPicPr>
          <p:cNvPr id="2050" name="Picture 2" descr="C:\Users\Дима\Desktop\черевиченко Я.Т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3786214" cy="4732768"/>
          </a:xfrm>
          <a:prstGeom prst="rect">
            <a:avLst/>
          </a:prstGeom>
          <a:noFill/>
        </p:spPr>
      </p:pic>
      <p:pic>
        <p:nvPicPr>
          <p:cNvPr id="2051" name="Picture 3" descr="C:\Users\Дима\Desktop\liderg5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071810"/>
            <a:ext cx="2133600" cy="33861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29190" y="2071678"/>
            <a:ext cx="3918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/>
              <a:t>Эвальд</a:t>
            </a:r>
            <a:r>
              <a:rPr lang="ru-RU" sz="3600" dirty="0" smtClean="0"/>
              <a:t> фон Клейст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gosarhro.ru/upload/iblock/9fa/193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има\Desktop\tvardovsky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2857500" cy="35147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0430" y="1142984"/>
            <a:ext cx="505176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Хоть, спору нет, тебе досталось.</a:t>
            </a:r>
          </a:p>
          <a:p>
            <a:r>
              <a:rPr lang="ru-RU" sz="2800" dirty="0" smtClean="0"/>
              <a:t>Не смыты копоть, кровь и пот,</a:t>
            </a:r>
          </a:p>
          <a:p>
            <a:r>
              <a:rPr lang="ru-RU" sz="2800" dirty="0" smtClean="0"/>
              <a:t>Но та усталость – не усталость,</a:t>
            </a:r>
          </a:p>
          <a:p>
            <a:r>
              <a:rPr lang="ru-RU" sz="2800" dirty="0" smtClean="0"/>
              <a:t>Когда победа жить дает.</a:t>
            </a:r>
          </a:p>
          <a:p>
            <a:r>
              <a:rPr lang="ru-RU" sz="2800" dirty="0" smtClean="0"/>
              <a:t>Ты поработал не задаром:</a:t>
            </a:r>
          </a:p>
          <a:p>
            <a:r>
              <a:rPr lang="ru-RU" sz="2800" dirty="0" smtClean="0"/>
              <a:t>Настанет срок – народ – герой</a:t>
            </a:r>
          </a:p>
          <a:p>
            <a:r>
              <a:rPr lang="ru-RU" sz="2800" dirty="0" smtClean="0"/>
              <a:t>Сметёт врага с земли родной,</a:t>
            </a:r>
          </a:p>
          <a:p>
            <a:r>
              <a:rPr lang="ru-RU" sz="2800" dirty="0" smtClean="0"/>
              <a:t>И слава первого удара – </a:t>
            </a:r>
          </a:p>
          <a:p>
            <a:r>
              <a:rPr lang="ru-RU" sz="2800" dirty="0" smtClean="0"/>
              <a:t>Она навеки за тобой.</a:t>
            </a:r>
          </a:p>
          <a:p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857752" y="5143512"/>
            <a:ext cx="3840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Александр Твардовский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00230" y="435769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Памятник </a:t>
            </a:r>
            <a:br>
              <a:rPr lang="ru-RU" sz="2800" dirty="0" smtClean="0"/>
            </a:br>
            <a:r>
              <a:rPr lang="ru-RU" sz="2800" dirty="0" err="1" smtClean="0"/>
              <a:t>артиллеристам-Огановцам</a:t>
            </a:r>
            <a:endParaRPr lang="ru-RU" sz="2800" dirty="0"/>
          </a:p>
        </p:txBody>
      </p:sp>
      <p:pic>
        <p:nvPicPr>
          <p:cNvPr id="4098" name="Picture 2" descr="C:\Users\Дима\Desktop\79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4786346" cy="3186339"/>
          </a:xfrm>
          <a:prstGeom prst="rect">
            <a:avLst/>
          </a:prstGeom>
          <a:noFill/>
        </p:spPr>
      </p:pic>
      <p:pic>
        <p:nvPicPr>
          <p:cNvPr id="4099" name="Picture 3" descr="C:\Users\Дима\Desktop\письмо с фронта\0_7f28c_6250808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71612"/>
            <a:ext cx="3714776" cy="49530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0694" y="428604"/>
            <a:ext cx="29627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Памятник </a:t>
            </a:r>
          </a:p>
          <a:p>
            <a:pPr algn="ctr"/>
            <a:r>
              <a:rPr lang="ru-RU" sz="2800" dirty="0" smtClean="0"/>
              <a:t>Вите </a:t>
            </a:r>
            <a:r>
              <a:rPr lang="ru-RU" sz="2800" dirty="0" err="1" smtClean="0"/>
              <a:t>Черевичкину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victory.sokolniki.com/EditorFiles/image/Material/ba7eb8f48230bd570ef3b8593c09c03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378621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500562" y="1643050"/>
            <a:ext cx="421484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Писем белые стаи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Прилетали на Русь.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Их с волнением читали,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Знали их наизусть.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Эти письма, поныне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Не теряют, не жгут,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Как большую святыню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Сыновьям берегут.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gosarhro.ru/upload/iblock/d72/212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142984"/>
            <a:ext cx="400052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142852"/>
            <a:ext cx="842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Е.Ф. Степанова – мать девяти сыновей, погибших в годы Великой Отечественной войны. </a:t>
            </a:r>
          </a:p>
          <a:p>
            <a:pPr algn="ctr"/>
            <a:r>
              <a:rPr lang="ru-RU" sz="2800" dirty="0" smtClean="0"/>
              <a:t>Город Ростов-на-Дону.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319</Words>
  <PresentationFormat>Экран (4:3)</PresentationFormat>
  <Paragraphs>60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22 июня 1941 года мирную жизнь прервала война – Германия напала на нашу страну</vt:lpstr>
      <vt:lpstr>Слайд 3</vt:lpstr>
      <vt:lpstr>Генерал-полковник  Черевиченко Я. Т.</vt:lpstr>
      <vt:lpstr>Слайд 5</vt:lpstr>
      <vt:lpstr>Слайд 6</vt:lpstr>
      <vt:lpstr>Памятник  артиллеристам-Огановцам</vt:lpstr>
      <vt:lpstr>Слайд 8</vt:lpstr>
      <vt:lpstr>Слайд 9</vt:lpstr>
      <vt:lpstr>Капитан Г. П. Масловский</vt:lpstr>
      <vt:lpstr>Слайд 11</vt:lpstr>
      <vt:lpstr>На свой страх и риск пятеро мальчишек (возраст неизвестен): Ваня Зятин, Коля Кизим, Игорь Нейгоф, Витя Проценко и Коля Сидоренко вытащили раненных бойцов из-под обломков.</vt:lpstr>
      <vt:lpstr>Слайд 13</vt:lpstr>
      <vt:lpstr>Бои за освобождение Ростовской области</vt:lpstr>
      <vt:lpstr>Слайд 15</vt:lpstr>
      <vt:lpstr>И вот она пришла – Победа!</vt:lpstr>
      <vt:lpstr>Южный красавец – город был фактически полностью разрушен</vt:lpstr>
      <vt:lpstr>Слайд 18</vt:lpstr>
      <vt:lpstr>5 мая 2008 г. городу Ростову-на-Дону присвоено почетное звание «Город воинской славы»</vt:lpstr>
      <vt:lpstr>Подвиг народа бессмертен</vt:lpstr>
      <vt:lpstr>План письма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Дима</cp:lastModifiedBy>
  <cp:revision>31</cp:revision>
  <dcterms:created xsi:type="dcterms:W3CDTF">2015-03-12T16:11:29Z</dcterms:created>
  <dcterms:modified xsi:type="dcterms:W3CDTF">2015-03-12T21:17:37Z</dcterms:modified>
</cp:coreProperties>
</file>