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740_3388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o1.imgsmail.ru/imgpreview?key=cdebcce41cdcddc&amp;mb=imgdb_preview_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3421503" cy="2500330"/>
          </a:xfrm>
          <a:prstGeom prst="rect">
            <a:avLst/>
          </a:prstGeom>
          <a:noFill/>
        </p:spPr>
      </p:pic>
      <p:pic>
        <p:nvPicPr>
          <p:cNvPr id="31748" name="Picture 4" descr="http://kurtukovo.ucoz.ru/_ph/1/2/341676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704" y="428604"/>
            <a:ext cx="3485490" cy="2497936"/>
          </a:xfrm>
          <a:prstGeom prst="rect">
            <a:avLst/>
          </a:prstGeom>
          <a:noFill/>
        </p:spPr>
      </p:pic>
      <p:pic>
        <p:nvPicPr>
          <p:cNvPr id="31750" name="Picture 6" descr="http://kurtukovo.ucoz.ru/_ph/1/2/55499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3286124"/>
            <a:ext cx="3472679" cy="2643206"/>
          </a:xfrm>
          <a:prstGeom prst="rect">
            <a:avLst/>
          </a:prstGeom>
          <a:noFill/>
        </p:spPr>
      </p:pic>
      <p:pic>
        <p:nvPicPr>
          <p:cNvPr id="31752" name="Picture 8" descr="http://koipkro.kostroma.ru/Kostroma_EDU/Kos-Sch-21/DocLib66/%D0%BF%D0%BB%D0%B0%D0%BA%D0%B0%D1%82%20%D0%BA%D0%BE%20%D0%B4%D0%BD%D1%8E%20%D0%BF%D0%BE%D0%B6%D0%B8%D0%BB%D0%BE%D0%B3%D0%BE%20%D1%87%D0%B5%D0%BB%D0%BE%D0%B2%D0%B5%D0%BA%D0%B0%2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4"/>
            <a:ext cx="383857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Праздник, праздник празднуем семьёй,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Праздник, праздник свадьбы золотой!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Горько! Горько- Весело кричат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Сорок правнуков и двадцать пять внучат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припев: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Столько лет, столько лет вместе.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 -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Снова жених и невеста!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В эту пару с детства в люблены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Мамы, папы и, конечно, мы.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Очень сильный дедушка танцор,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Ну, а бабушка поёт, как сводный хор!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Припев: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Столько лет, столько лет вместе.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 -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Снова жених и невеста!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В праздник, в праздник свадьбы золотой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Им желаем жизни молодой,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Поднимаем кружки высоко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за них мы пьём парное молоко!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Припев: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Столько лет, столько лет вместе.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Дружно поют эту песню -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Бабушка рядышком с дедушкой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Снова жених и невеста!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op-artist.ru/userfiles/file_1cf5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25" y="0"/>
            <a:ext cx="90935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1363274725_aw1nltiwmdytmdkucghvdg9zawdodc5yds8yos8xnjcyotc1lmpwzz9fx2lkpteznt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kamen.info/uploads/posts/2010-10/1286510496_big423761222953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23\Desktop\pension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subs.ru/group/uploads/mi/mir-iskusstva-tvorchestva-i-krasotyi/image2/tNGFkN2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104292538_0_d78ba_b98e32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imamedia.ru/f/big/160/159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21431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День пожилого человека</a:t>
            </a:r>
            <a:endParaRPr lang="ru-RU" sz="6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434" name="AutoShape 2" descr="http://go1.imgsmail.ru/imgpreview?key=1b4f9b8f44f61e61&amp;mb=imgdb_preview_17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6" name="AutoShape 4" descr="http://go1.imgsmail.ru/imgpreview?key=1b4f9b8f44f61e61&amp;mb=imgdb_preview_17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8" name="Picture 6" descr="http://go1.imgsmail.ru/imgpreview?key=1b4f9b8f44f61e61&amp;mb=imgdb_preview_1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09431"/>
            <a:ext cx="4500594" cy="38369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COou3xj2CiM/ULZTxK8620I/AAAAAAAAAmE/smA_IanfZyQ/s1600/i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859636" cy="2428867"/>
          </a:xfrm>
          <a:prstGeom prst="rect">
            <a:avLst/>
          </a:prstGeom>
          <a:noFill/>
        </p:spPr>
      </p:pic>
      <p:pic>
        <p:nvPicPr>
          <p:cNvPr id="32772" name="Picture 4" descr="http://go4.imgsmail.ru/imgpreview?key=28e59d64db4baab6&amp;mb=imgdb_preview_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2964891" cy="2071702"/>
          </a:xfrm>
          <a:prstGeom prst="rect">
            <a:avLst/>
          </a:prstGeom>
          <a:noFill/>
        </p:spPr>
      </p:pic>
      <p:pic>
        <p:nvPicPr>
          <p:cNvPr id="32774" name="Picture 6" descr="http://go2.imgsmail.ru/imgpreview?key=6e34f2e75ad2721f&amp;mb=imgdb_preview_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724396"/>
            <a:ext cx="3174386" cy="2133604"/>
          </a:xfrm>
          <a:prstGeom prst="rect">
            <a:avLst/>
          </a:prstGeom>
          <a:noFill/>
        </p:spPr>
      </p:pic>
      <p:pic>
        <p:nvPicPr>
          <p:cNvPr id="32776" name="Picture 8" descr="http://go1.imgsmail.ru/imgpreview?key=374a2edc686529ee&amp;mb=imgdb_preview_7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357554" cy="2346073"/>
          </a:xfrm>
          <a:prstGeom prst="rect">
            <a:avLst/>
          </a:prstGeom>
          <a:noFill/>
        </p:spPr>
      </p:pic>
      <p:pic>
        <p:nvPicPr>
          <p:cNvPr id="32778" name="Picture 10" descr="http://img1.liveinternet.ru/images/attach/c/2/68/4/68004298_1292617691_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357298"/>
            <a:ext cx="2294907" cy="3214710"/>
          </a:xfrm>
          <a:prstGeom prst="rect">
            <a:avLst/>
          </a:prstGeom>
          <a:noFill/>
        </p:spPr>
      </p:pic>
      <p:pic>
        <p:nvPicPr>
          <p:cNvPr id="32780" name="Picture 12" descr="http://www.kino-archive.ru/uploads/posts/2012-01/1326572185_cheburachka-gena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4214818"/>
            <a:ext cx="3000396" cy="22669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26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пожилого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пожилого человека</dc:title>
  <dc:creator>123</dc:creator>
  <cp:lastModifiedBy>asus550</cp:lastModifiedBy>
  <cp:revision>10</cp:revision>
  <dcterms:created xsi:type="dcterms:W3CDTF">2014-09-29T12:30:17Z</dcterms:created>
  <dcterms:modified xsi:type="dcterms:W3CDTF">2015-09-15T14:29:16Z</dcterms:modified>
</cp:coreProperties>
</file>