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58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A84FC1-20D8-4A6A-8BB0-C0B920C72A9C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C41749D-31FF-48BF-B061-270695243B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-Spokoynaya-romantichnaya-muzyka(muzofon.com).mp3" TargetMode="Externa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869160"/>
            <a:ext cx="6419056" cy="1449344"/>
          </a:xfrm>
        </p:spPr>
        <p:txBody>
          <a:bodyPr/>
          <a:lstStyle/>
          <a:p>
            <a:r>
              <a:rPr lang="ru-RU" sz="1600" dirty="0" smtClean="0"/>
              <a:t>Выполнила учитель начальных </a:t>
            </a:r>
            <a:r>
              <a:rPr lang="ru-RU" sz="1600" smtClean="0"/>
              <a:t>классов </a:t>
            </a:r>
            <a:br>
              <a:rPr lang="ru-RU" sz="1600" smtClean="0"/>
            </a:br>
            <a:r>
              <a:rPr lang="ru-RU" sz="1600" smtClean="0"/>
              <a:t>БОУ </a:t>
            </a:r>
            <a:r>
              <a:rPr lang="ru-RU" sz="1600" dirty="0" smtClean="0"/>
              <a:t>г. Омска «Средняя общеобразовательная школа № 148» </a:t>
            </a:r>
            <a:r>
              <a:rPr lang="ru-RU" sz="1600" dirty="0" err="1" smtClean="0"/>
              <a:t>Напольских</a:t>
            </a:r>
            <a:r>
              <a:rPr lang="ru-RU" sz="1600" dirty="0" smtClean="0"/>
              <a:t> Наталья Геннадьевна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196752"/>
            <a:ext cx="7772400" cy="314664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Памяти жертв Беслана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посвящается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8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ru-RU" sz="3600" dirty="0">
                <a:solidFill>
                  <a:srgbClr val="FF0000"/>
                </a:solidFill>
              </a:rPr>
              <a:t>Памятник жертвам Беслана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rgbClr val="FF0000"/>
                </a:solidFill>
              </a:rPr>
              <a:t> во Владикавказе</a:t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/>
          </a:p>
        </p:txBody>
      </p:sp>
      <p:pic>
        <p:nvPicPr>
          <p:cNvPr id="4" name="Picture 2" descr="C:\Users\Оксана\Desktop\Новая папка\dcf48d49018554fc2451a2e97511956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84350"/>
            <a:ext cx="6096000" cy="45720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4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Памятник жертвам </a:t>
            </a:r>
            <a:r>
              <a:rPr lang="ru-RU" sz="3200" dirty="0" err="1">
                <a:solidFill>
                  <a:srgbClr val="FF0000"/>
                </a:solidFill>
              </a:rPr>
              <a:t>бесланской</a:t>
            </a:r>
            <a:r>
              <a:rPr lang="ru-RU" sz="3200" dirty="0">
                <a:solidFill>
                  <a:srgbClr val="FF0000"/>
                </a:solidFill>
              </a:rPr>
              <a:t> трагедии у храма Пресвятой Богородицы в Москве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Picture 2" descr="C:\Users\Оксана\Desktop\Новая папка\104668506_large_pamyatnikzhertvambislan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3331028" cy="45720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73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ru-RU" sz="3200" dirty="0">
                <a:solidFill>
                  <a:srgbClr val="FF0000"/>
                </a:solidFill>
              </a:rPr>
              <a:t>Мемориальное кладбище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"Город ангелов« в Беслане</a:t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/>
          </a:p>
        </p:txBody>
      </p:sp>
      <p:pic>
        <p:nvPicPr>
          <p:cNvPr id="4" name="Picture 2" descr="C:\Users\Оксана\Desktop\104668623_large_107202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91" y="1784350"/>
            <a:ext cx="6080218" cy="45720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9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билборды\bilbord_8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59633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hippt.net/u/storage/ppt_21755/3689-1407142984-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4488"/>
            <a:ext cx="8011616" cy="60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6136" y="2204864"/>
            <a:ext cx="3347864" cy="46531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smtClean="0">
                <a:solidFill>
                  <a:srgbClr val="FF0000"/>
                </a:solidFill>
              </a:rPr>
              <a:t>       Сентябрь </a:t>
            </a:r>
            <a:r>
              <a:rPr lang="ru-RU" sz="1800" b="1" dirty="0">
                <a:solidFill>
                  <a:srgbClr val="FF0000"/>
                </a:solidFill>
              </a:rPr>
              <a:t>месяц, первое число!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Спешит всем школа двери приоткрыть.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Вот первоклассники, мечтавшие давно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Порог той школы в раз переступить!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Они не знали, что их первый шаг,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Как первым стал, так может стать последним.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Что их захватит в плен проклятый враг,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Он словно смерть, он в черный цвет одетый.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2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5544616" cy="266429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Есть в Осетии город, которому во сне тихо приходят души убитых детей. В нём время словно остановилось. С девяти утра первого сентября по вечер третьего 2004 года. Поминутно…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  </a:t>
            </a:r>
            <a:endParaRPr lang="ru-RU" dirty="0"/>
          </a:p>
        </p:txBody>
      </p:sp>
      <p:pic>
        <p:nvPicPr>
          <p:cNvPr id="4" name="Содержимое 3" descr="1283329865_210025_image_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91768" y="2420888"/>
            <a:ext cx="5152232" cy="4437112"/>
          </a:xfr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437112"/>
            <a:ext cx="2466975" cy="1847850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  <p:pic>
        <p:nvPicPr>
          <p:cNvPr id="7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ownloads\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7772400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 сентября 2004 года произошла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трагедия - </a:t>
            </a:r>
            <a:r>
              <a:rPr lang="ru-RU" b="1" dirty="0" err="1" smtClean="0">
                <a:solidFill>
                  <a:srgbClr val="FF0000"/>
                </a:solidFill>
              </a:rPr>
              <a:t>терракт</a:t>
            </a:r>
            <a:r>
              <a:rPr lang="ru-RU" b="1" dirty="0" smtClean="0">
                <a:solidFill>
                  <a:srgbClr val="FF0000"/>
                </a:solidFill>
              </a:rPr>
              <a:t> на торжественной линейке по поводу Дня знаний и открытия учебного года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школе № 1 города Беслан.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Она потрясла весь мир своей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жестокостью и не имеет аналогов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истории человечества</a:t>
            </a:r>
            <a:r>
              <a:rPr lang="ru-RU" dirty="0" smtClean="0">
                <a:solidFill>
                  <a:srgbClr val="FF0000"/>
                </a:solidFill>
              </a:rPr>
              <a:t>. 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3888432" cy="61653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 сентября школа стала</a:t>
            </a:r>
          </a:p>
          <a:p>
            <a:pPr>
              <a:buNone/>
            </a:pPr>
            <a:r>
              <a:rPr lang="ru-RU" dirty="0" smtClean="0"/>
              <a:t>адом. Заложниками</a:t>
            </a:r>
          </a:p>
          <a:p>
            <a:pPr>
              <a:buNone/>
            </a:pPr>
            <a:r>
              <a:rPr lang="ru-RU" dirty="0" smtClean="0"/>
              <a:t>оказались дети и </a:t>
            </a:r>
          </a:p>
          <a:p>
            <a:pPr>
              <a:buNone/>
            </a:pPr>
            <a:r>
              <a:rPr lang="ru-RU" dirty="0" smtClean="0"/>
              <a:t>взрослые -</a:t>
            </a:r>
            <a:r>
              <a:rPr lang="ru-RU" dirty="0" smtClean="0">
                <a:solidFill>
                  <a:srgbClr val="FF0000"/>
                </a:solidFill>
              </a:rPr>
              <a:t>1116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человек</a:t>
            </a:r>
            <a:r>
              <a:rPr lang="ru-RU" dirty="0" smtClean="0"/>
              <a:t>.  Стояла </a:t>
            </a:r>
          </a:p>
          <a:p>
            <a:pPr>
              <a:buNone/>
            </a:pPr>
            <a:r>
              <a:rPr lang="ru-RU" dirty="0" smtClean="0"/>
              <a:t>изнурительная жара. </a:t>
            </a:r>
          </a:p>
          <a:p>
            <a:pPr>
              <a:buNone/>
            </a:pPr>
            <a:r>
              <a:rPr lang="ru-RU" dirty="0" smtClean="0"/>
              <a:t>Весь день в душном </a:t>
            </a:r>
          </a:p>
          <a:p>
            <a:pPr>
              <a:buNone/>
            </a:pPr>
            <a:r>
              <a:rPr lang="ru-RU" dirty="0" smtClean="0"/>
              <a:t>спортзале дети сидели </a:t>
            </a:r>
          </a:p>
          <a:p>
            <a:pPr>
              <a:buNone/>
            </a:pPr>
            <a:r>
              <a:rPr lang="ru-RU" dirty="0" smtClean="0"/>
              <a:t>голодными, просили </a:t>
            </a:r>
          </a:p>
          <a:p>
            <a:pPr>
              <a:buNone/>
            </a:pPr>
            <a:r>
              <a:rPr lang="ru-RU" dirty="0" smtClean="0"/>
              <a:t>пить. Принять еду и питье </a:t>
            </a:r>
          </a:p>
          <a:p>
            <a:pPr>
              <a:buNone/>
            </a:pPr>
            <a:r>
              <a:rPr lang="ru-RU" dirty="0" smtClean="0"/>
              <a:t>для детей боевики </a:t>
            </a:r>
          </a:p>
          <a:p>
            <a:pPr>
              <a:buNone/>
            </a:pPr>
            <a:r>
              <a:rPr lang="ru-RU" dirty="0" smtClean="0"/>
              <a:t>согласились лишь вечером. </a:t>
            </a:r>
          </a:p>
          <a:p>
            <a:pPr>
              <a:buNone/>
            </a:pPr>
            <a:r>
              <a:rPr lang="ru-RU" dirty="0" smtClean="0"/>
              <a:t>И тут же отказались.  </a:t>
            </a:r>
            <a:endParaRPr lang="ru-RU" dirty="0"/>
          </a:p>
        </p:txBody>
      </p:sp>
      <p:pic>
        <p:nvPicPr>
          <p:cNvPr id="5" name="Рисунок 4" descr="Beslan2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5600"/>
            <a:ext cx="4343400" cy="6502400"/>
          </a:xfrm>
          <a:prstGeom prst="rect">
            <a:avLst/>
          </a:prstGeom>
        </p:spPr>
      </p:pic>
      <p:pic>
        <p:nvPicPr>
          <p:cNvPr id="6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дня маленький город Беслан, о котором сегодня знает весь мир, напоминал большую пороховую бочку.   Три дня все жители города дни и ночи проводили на улице.  Три дня стояли в оцеплении вокруг 1-й школы военнослужащие внутренних войск и 58-й армии Северо–Кавказского военного округа.  </a:t>
            </a:r>
            <a:endParaRPr lang="ru-RU" dirty="0"/>
          </a:p>
        </p:txBody>
      </p:sp>
      <p:pic>
        <p:nvPicPr>
          <p:cNvPr id="4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165304"/>
            <a:ext cx="304800" cy="304800"/>
          </a:xfrm>
          <a:prstGeom prst="rect">
            <a:avLst/>
          </a:prstGeo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88640"/>
            <a:ext cx="2628900" cy="174307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5904656" cy="6355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обед 3 сентября в стенах</a:t>
            </a:r>
          </a:p>
          <a:p>
            <a:pPr>
              <a:buNone/>
            </a:pPr>
            <a:r>
              <a:rPr lang="ru-RU" dirty="0" smtClean="0"/>
              <a:t> спортзала прогремело 2</a:t>
            </a:r>
          </a:p>
          <a:p>
            <a:pPr>
              <a:buNone/>
            </a:pPr>
            <a:r>
              <a:rPr lang="ru-RU" dirty="0" smtClean="0"/>
              <a:t>взрыва, после чего начался</a:t>
            </a:r>
          </a:p>
          <a:p>
            <a:pPr>
              <a:buNone/>
            </a:pPr>
            <a:r>
              <a:rPr lang="ru-RU" dirty="0" smtClean="0"/>
              <a:t>штурм здания. Бойцы военных </a:t>
            </a:r>
          </a:p>
          <a:p>
            <a:pPr>
              <a:buNone/>
            </a:pPr>
            <a:r>
              <a:rPr lang="ru-RU" dirty="0" smtClean="0"/>
              <a:t>подразделений, добровольцы </a:t>
            </a:r>
          </a:p>
          <a:p>
            <a:pPr>
              <a:buNone/>
            </a:pPr>
            <a:r>
              <a:rPr lang="ru-RU" dirty="0" smtClean="0"/>
              <a:t>среди жителей Беслана проявили </a:t>
            </a:r>
          </a:p>
          <a:p>
            <a:pPr>
              <a:buNone/>
            </a:pPr>
            <a:r>
              <a:rPr lang="ru-RU" dirty="0" smtClean="0"/>
              <a:t>потрясающее мужество и отвагу, </a:t>
            </a:r>
          </a:p>
          <a:p>
            <a:pPr>
              <a:buNone/>
            </a:pPr>
            <a:r>
              <a:rPr lang="ru-RU" dirty="0" smtClean="0"/>
              <a:t>спасая из огня детей, они </a:t>
            </a:r>
          </a:p>
          <a:p>
            <a:pPr>
              <a:buNone/>
            </a:pPr>
            <a:r>
              <a:rPr lang="ru-RU" dirty="0" smtClean="0"/>
              <a:t>проявили бесстрашие перед </a:t>
            </a:r>
          </a:p>
          <a:p>
            <a:pPr>
              <a:buNone/>
            </a:pPr>
            <a:r>
              <a:rPr lang="ru-RU" dirty="0" smtClean="0"/>
              <a:t>лицом противника, </a:t>
            </a:r>
          </a:p>
          <a:p>
            <a:pPr>
              <a:buNone/>
            </a:pPr>
            <a:r>
              <a:rPr lang="ru-RU" dirty="0" smtClean="0"/>
              <a:t>стрелявшего в их спины.</a:t>
            </a:r>
            <a:endParaRPr lang="ru-RU" dirty="0"/>
          </a:p>
        </p:txBody>
      </p:sp>
      <p:pic>
        <p:nvPicPr>
          <p:cNvPr id="18434" name="Picture 2" descr="C:\Users\User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8640"/>
            <a:ext cx="2627784" cy="2825805"/>
          </a:xfrm>
          <a:prstGeom prst="rect">
            <a:avLst/>
          </a:prstGeom>
          <a:noFill/>
        </p:spPr>
      </p:pic>
      <p:pic>
        <p:nvPicPr>
          <p:cNvPr id="4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6553200"/>
            <a:ext cx="304800" cy="304800"/>
          </a:xfrm>
          <a:prstGeom prst="rect">
            <a:avLst/>
          </a:prstGeom>
        </p:spPr>
      </p:pic>
      <p:pic>
        <p:nvPicPr>
          <p:cNvPr id="18435" name="Picture 3" descr="C:\Users\User\Downloads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330999"/>
            <a:ext cx="2751724" cy="33569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1592" y="2348880"/>
            <a:ext cx="3672408" cy="432048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И полумесяц обнялся с крестом 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Меж обгорелых парт, по коридорам,  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Как братья, бродят Магомет с Христом, 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Детишек собирая по кусочкам.</a:t>
            </a:r>
            <a:r>
              <a:rPr lang="ru-RU" sz="2800" dirty="0" smtClean="0"/>
              <a:t> 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5112568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Общее количество погибших </a:t>
            </a:r>
          </a:p>
          <a:p>
            <a:pPr>
              <a:buNone/>
            </a:pPr>
            <a:r>
              <a:rPr lang="ru-RU" dirty="0" smtClean="0"/>
              <a:t>и умерших от ран составило </a:t>
            </a:r>
          </a:p>
          <a:p>
            <a:pPr>
              <a:buNone/>
            </a:pPr>
            <a:r>
              <a:rPr lang="ru-RU" dirty="0" smtClean="0"/>
              <a:t>334 человека, из которых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186 –дети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9" name="Picture 3" descr="C:\Users\User\Downloads\2007090312592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24944"/>
            <a:ext cx="3960440" cy="3528392"/>
          </a:xfrm>
          <a:prstGeom prst="rect">
            <a:avLst/>
          </a:prstGeom>
          <a:noFill/>
        </p:spPr>
      </p:pic>
      <p:pic>
        <p:nvPicPr>
          <p:cNvPr id="6" name="Рисунок 5" descr="195855-R3L8T8D-650-angel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88640"/>
            <a:ext cx="3010213" cy="2139567"/>
          </a:xfrm>
          <a:prstGeom prst="rect">
            <a:avLst/>
          </a:prstGeom>
        </p:spPr>
      </p:pic>
      <p:pic>
        <p:nvPicPr>
          <p:cNvPr id="7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18762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4464496" cy="5446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Безмерное горе России, имя ему – </a:t>
            </a:r>
            <a:r>
              <a:rPr lang="ru-RU" dirty="0" smtClean="0">
                <a:solidFill>
                  <a:srgbClr val="FF0000"/>
                </a:solidFill>
              </a:rPr>
              <a:t>Беслан</a:t>
            </a:r>
            <a:r>
              <a:rPr lang="ru-RU" dirty="0" smtClean="0"/>
              <a:t>. Сколько бы не прошло лет, эти трагические события всегда будут заставлять содрогаться всех людей, знающих, помнящих и скорбящих об этих ужасных днях. Конечно, хочется верить в то, что такое больше никогда не повторится, но мы не можем быть в этом уверенными. Никто не знает, что будет завтра, послезавтра или даже через минуту. Поэтому мы будем вечно помнить о событиях того дня, как о страшной войне, </a:t>
            </a:r>
            <a:r>
              <a:rPr lang="ru-RU" dirty="0" err="1" smtClean="0"/>
              <a:t>не-</a:t>
            </a:r>
            <a:r>
              <a:rPr lang="ru-RU" dirty="0" smtClean="0"/>
              <a:t> угасающей в сердцах людей. </a:t>
            </a:r>
          </a:p>
          <a:p>
            <a:endParaRPr lang="ru-RU" dirty="0"/>
          </a:p>
        </p:txBody>
      </p:sp>
      <p:pic>
        <p:nvPicPr>
          <p:cNvPr id="4" name="-Spokoynaya-romantichn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6309320"/>
            <a:ext cx="304800" cy="304800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g0NDQ0MDA0NDA0MDQwMDAwMDQ4NDQ0NFBAVFBQQEhIXHCYeFxkjGRISHy8gIycpLCwsFR4xNToqNSYrLCkBCQoKDgwNFw8PFCkcHB4sKSkqKTUpKTUqKSk1MiksNTAvKS0pKSkpNS0tKiwpKjUpKSw1KSkwKSkpLikpKSwsLP/AABEIAQMAwgMBIgACEQEDEQH/xAAcAAEBAAIDAQEAAAAAAAAAAAAAAQIEAwUHCAb/xAA/EAEAAgECBAIGBQgKAwAAAAAAAQIDBBEFEiExB1EGE3GBkcEiQVJhoSVikqKxsrPRIzRCQ1Njo8LD4QgyM//EABoBAQEAAwEBAAAAAAAAAAAAAAABAgMEBQb/xAAsEQEAAgIBAgMHBAMAAAAAAAAAAQIDEQQSIQUxYRMiI0FRcYGRscHRFDOh/9oADAMBAAIRAxEAPwDxBUUUAAAABQFSGUQLAbLsyiBlEMNhnypsL0sWMs5hJGMwxRQYoKgAAAAAAIoAAAKigAoEMohIclYGysEQ7PgfCL6vNXDSJmbTENCtXqXgbweM2qy5bRvGLk7+yZc3IvNMczXz8oduKkRPVbyju/E+lPovk0F4peO/afc6CavoDxx4HW2jjU1rG+O1N5jy32+bwW1GPGvaazW/nE6W9a3iL1jtLgmGEua1XFaHU5L10wlGUorSiKCIAAAAAAAACgAAoKKtYc1IcdYc+OEl04q7lnSr3H/x/wBN/Qa7J/nY6/qbvFcVHvHgPj20Ornz1Vf4VWi8dU1j1duavTgtL9R4k6H1/B9dXbeaYL5I9tPpfJ8u5MfWX15xjTet0upxf4unzY/0qTD5N1OHaZXXTkn1a+HHVjmPpLrr1cN4beSrWvDZEsc1NOCYRlMIzcEoioIIoIgAAAAACooCoooosCs6NnFDXo2cUMJduCO7c09Xvfglj20Go+/Ux/Cq8J0tesPfvBym3D8336j/AI6tG/iVj7/s7uXGuPP4fvZjfo+VvSHR+q1GbH9jLkp8LTHyfVL5z8RdJ6viOsjb+/y2j2WtzfNlmnVqz93L4dPe0PwuWrUyQ3s0NPI2Q3cirXswZ2Ys3k282IqKxQARBUABVEAQFRQFRRVWEWBYclG1iatGxilhZ24J7u10UdYfQXhLTbh1/v1Fv3KPnzQ26x7n0R4Vx+Td/PPk/do5Y/3R+XZzJ+B+j9i8L8XdNy8RzW+3GK/xxx/KXujxvxqw7arHb7enpPwtaPk28iO0T6uLw+dZfw8j1DRyNzUz1aWSWdXZyZcF2DOzBseTbzRFRWCACCKgCoKACAqKAqKKqwxUVyVc+OWvWXLSWEujHbUu00VusPo/wrj8lUnzzZZ/ZHyfNWkv1h9M+F1NuD6WftTmt/qTHyaor8SJdXJvvD+X6t5J4402tpLeeLJX4W3/ANz1t5X470/oNFfyvnp8YpPyZ5Y3VycSdZY/Lw7UW6y07y589mraVq6c99ywsxWZYs3BIgKxQAQRUAUAQAAAFVAFVAVlEuSsuKGcSktlZbmmt1h9UeHePl4Pw+PPBFv0rTPzfKennrD649FscYuG6Gk9OXS4I/UiWEzFe8tmS26RHq7d5l48U/J+mv8AZ1Mx8aT/ACej21FY+uHn3jlWLcGreOvLqsU/GtoYRlpftE/T92vFut4l875bdXBaWeSzimW7TO9tpKCK0yIqCAAgioAqAAAAAKAAqKKqxLFYFhtaKN8lI87Vj8X0nrfSqmOMWGtumPHjp0+6sQ+ZsWTltFo7xMS/Zavi+TU1pmxZJjpHPET1ienePc5uTx5zUjU+Xn/x04Mlaz7z17N6V12/9vxdT6fcXrq+AaisTvOLJhv7ubb5vKJ4/mrvW1+bee/k2qekdr6TVae8/wD0x9PbExLixcK+O9bR9YdV8uO1Zh+SvPVhK2li9Z5syIIMQAAQEAAAFABAAAABQAVUc2m0t8tuWkdfrmekRHnMpMxEblnSlr2itY3MuJ3Og4NrdovXFalL9pvMY4tHnHNPVvcL4ZTFNbRX1mSP7do+jWfzY+b9BFL2r9Lr7XnZufOOfhx+r6Tj+B+7vkTr0j+35DivB8+nrXJlnHMWtyxyZaXtE7TPWIneOzSpMxWbbTttMb7dN/Ld+l9I9Jb1HN1nlvSPfO//AG5eAcKwX4fa+TPeuT1uSs6euntki3SJieft16N9ObHs/aW+unPl8Lr/AJHsq2mI1vet934yImZ2iJmZ6REdZl2em9H8loicl64on6p+lb4Q7SnDaYrzNMc1t22nfePdPZv6fRWmd7dPa0ZuZ293s7+L4JSkdXInq9I8v7dNb0XrNZ5M0zeO0WptWfu336OgyY5rM1tG1qztMT3iXokUrEdur8X6Qf1i0+daTPt22+RxORfJaa27ubxbgYcWKMmKvT31MOtAek+aQVAAFBUEQAFAFABBRFBzaOu+SkT1+lD9LW8fX0nzfmtJO2Sk/nQ72MnbpvH4uPkV3MPqPBLxXHb7u1wxfl5qcuSIibWrWdrViO8zXvt98bso4pPbk/F1tL+U7M4u4Zw1me8Po4vv5tvLe+fataXvO/Stazb8IbWh0mpiLV9RqZi8c1a1jlpa0RP0p5o69N+3V10ZZjtMx7J2YzmnzJp26YjsWj57bc5cne0VjrMdb136dO3dnGq89vdMz8nX+tYzlYziifkz9pER3lu5tXv23fl+M33zTP5tfm7fJmdFxC2+SfZH7HZxcfTZ4HjeaLYIrH1j+Wuio9B8gAAAKACAIogAqgACoA5MM7Wr7YdvTK6fH3j2w363acldvW8Py9ES3a5WUZWnF19Y0dD2Y5Le9awnK1/WMbZDoZ25Pq2fWsZytb1iTc6GqeS5cmV1mpne8+79jZvdp5Z+lLfjrp5HOy9dderFAbXkgAACgqAIqKgAKAAAAMq94bNbNWvdzRLGXTgtrbYi687hiTmYad0ZXPzMZu4+ZJsdLKcrk52M3Ybpuumqci2s4L93JMuK3dlDjzW3CAK5wBQAAAEBFQAFAAUABYckS44ZpLZSdM913YRK7o39TLdN03TcJsu5uibjCbEsJZSwlYarSAKwAAAAABEUEABQAFAAIZsVRlDKDdAZ7XcQDapuIJsYyqDCQBUAAAAABAAAAUAABQFTcRYUAUADYACIoMUFQAAABQDYEAEABVBYEEUAAAABVEAVAAEFQAAAAAAAERQAAFFBBFAAAAAUFAQBUAAAAQAQAF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2" name="AutoShape 4" descr="data:image/jpeg;base64,/9j/4AAQSkZJRgABAQAAAQABAAD/2wCEAAkGBg0NDQ0MDA0NDA0MDQwMDAwMDQ4NDQ0NFBAVFBQQEhIXHCYeFxkjGRISHy8gIycpLCwsFR4xNToqNSYrLCkBCQoKDgwNFw8PFCkcHB4sKSkqKTUpKTUqKSk1MiksNTAvKS0pKSkpNS0tKiwpKjUpKSw1KSkwKSkpLikpKSwsLP/AABEIAQMAwgMBIgACEQEDEQH/xAAcAAEBAAIDAQEAAAAAAAAAAAAAAQIEAwUHCAb/xAA/EAEAAgECBAIGBQgKAwAAAAAAAQIDBBEFEiExB1EGE3GBkcEiQVJhoSVikqKxsrPRIzRCQ1Njo8LD4QgyM//EABoBAQEAAwEBAAAAAAAAAAAAAAABAgMEBQb/xAAsEQEAAgIBAgMHBAMAAAAAAAAAAQIDEQQSIQUxYRMiI0FRcYGRscHRFDOh/9oADAMBAAIRAxEAPwDxBUUUAAAABQFSGUQLAbLsyiBlEMNhnypsL0sWMs5hJGMwxRQYoKgAAAAAAIoAAAKigAoEMohIclYGysEQ7PgfCL6vNXDSJmbTENCtXqXgbweM2qy5bRvGLk7+yZc3IvNMczXz8oduKkRPVbyju/E+lPovk0F4peO/afc6CavoDxx4HW2jjU1rG+O1N5jy32+bwW1GPGvaazW/nE6W9a3iL1jtLgmGEua1XFaHU5L10wlGUorSiKCIAAAAAAAACgAAoKKtYc1IcdYc+OEl04q7lnSr3H/x/wBN/Qa7J/nY6/qbvFcVHvHgPj20Ornz1Vf4VWi8dU1j1duavTgtL9R4k6H1/B9dXbeaYL5I9tPpfJ8u5MfWX15xjTet0upxf4unzY/0qTD5N1OHaZXXTkn1a+HHVjmPpLrr1cN4beSrWvDZEsc1NOCYRlMIzcEoioIIoIgAAAAACooCoooosCs6NnFDXo2cUMJduCO7c09Xvfglj20Go+/Ux/Cq8J0tesPfvBym3D8336j/AI6tG/iVj7/s7uXGuPP4fvZjfo+VvSHR+q1GbH9jLkp8LTHyfVL5z8RdJ6viOsjb+/y2j2WtzfNlmnVqz93L4dPe0PwuWrUyQ3s0NPI2Q3cirXswZ2Ys3k282IqKxQARBUABVEAQFRQFRRVWEWBYclG1iatGxilhZ24J7u10UdYfQXhLTbh1/v1Fv3KPnzQ26x7n0R4Vx+Td/PPk/do5Y/3R+XZzJ+B+j9i8L8XdNy8RzW+3GK/xxx/KXujxvxqw7arHb7enpPwtaPk28iO0T6uLw+dZfw8j1DRyNzUz1aWSWdXZyZcF2DOzBseTbzRFRWCACCKgCoKACAqKAqKKqwxUVyVc+OWvWXLSWEujHbUu00VusPo/wrj8lUnzzZZ/ZHyfNWkv1h9M+F1NuD6WftTmt/qTHyaor8SJdXJvvD+X6t5J4402tpLeeLJX4W3/ANz1t5X470/oNFfyvnp8YpPyZ5Y3VycSdZY/Lw7UW6y07y589mraVq6c99ywsxWZYs3BIgKxQAQRUAUAQAAAFVAFVAVlEuSsuKGcSktlZbmmt1h9UeHePl4Pw+PPBFv0rTPzfKennrD649FscYuG6Gk9OXS4I/UiWEzFe8tmS26RHq7d5l48U/J+mv8AZ1Mx8aT/ACej21FY+uHn3jlWLcGreOvLqsU/GtoYRlpftE/T92vFut4l875bdXBaWeSzimW7TO9tpKCK0yIqCAAgioAqAAAAAKAAqKKqxLFYFhtaKN8lI87Vj8X0nrfSqmOMWGtumPHjp0+6sQ+ZsWTltFo7xMS/Zavi+TU1pmxZJjpHPET1ienePc5uTx5zUjU+Xn/x04Mlaz7z17N6V12/9vxdT6fcXrq+AaisTvOLJhv7ubb5vKJ4/mrvW1+bee/k2qekdr6TVae8/wD0x9PbExLixcK+O9bR9YdV8uO1Zh+SvPVhK2li9Z5syIIMQAAQEAAAFABAAAABQAVUc2m0t8tuWkdfrmekRHnMpMxEblnSlr2itY3MuJ3Og4NrdovXFalL9pvMY4tHnHNPVvcL4ZTFNbRX1mSP7do+jWfzY+b9BFL2r9Lr7XnZufOOfhx+r6Tj+B+7vkTr0j+35DivB8+nrXJlnHMWtyxyZaXtE7TPWIneOzSpMxWbbTttMb7dN/Ld+l9I9Jb1HN1nlvSPfO//AG5eAcKwX4fa+TPeuT1uSs6euntki3SJieft16N9ObHs/aW+unPl8Lr/AJHsq2mI1vet934yImZ2iJmZ6REdZl2em9H8loicl64on6p+lb4Q7SnDaYrzNMc1t22nfePdPZv6fRWmd7dPa0ZuZ293s7+L4JSkdXInq9I8v7dNb0XrNZ5M0zeO0WptWfu336OgyY5rM1tG1qztMT3iXokUrEdur8X6Qf1i0+daTPt22+RxORfJaa27ubxbgYcWKMmKvT31MOtAek+aQVAAFBUEQAFAFABBRFBzaOu+SkT1+lD9LW8fX0nzfmtJO2Sk/nQ72MnbpvH4uPkV3MPqPBLxXHb7u1wxfl5qcuSIibWrWdrViO8zXvt98bso4pPbk/F1tL+U7M4u4Zw1me8Po4vv5tvLe+fataXvO/Stazb8IbWh0mpiLV9RqZi8c1a1jlpa0RP0p5o69N+3V10ZZjtMx7J2YzmnzJp26YjsWj57bc5cne0VjrMdb136dO3dnGq89vdMz8nX+tYzlYziifkz9pER3lu5tXv23fl+M33zTP5tfm7fJmdFxC2+SfZH7HZxcfTZ4HjeaLYIrH1j+Wuio9B8gAAAKACAIogAqgACoA5MM7Wr7YdvTK6fH3j2w363acldvW8Py9ES3a5WUZWnF19Y0dD2Y5Le9awnK1/WMbZDoZ25Pq2fWsZytb1iTc6GqeS5cmV1mpne8+79jZvdp5Z+lLfjrp5HOy9dderFAbXkgAACgqAIqKgAKAAAAMq94bNbNWvdzRLGXTgtrbYi687hiTmYad0ZXPzMZu4+ZJsdLKcrk52M3Ybpuumqci2s4L93JMuK3dlDjzW3CAK5wBQAAAEBFQAFAAUABYckS44ZpLZSdM913YRK7o39TLdN03TcJsu5uibjCbEsJZSwlYarSAKwAAAAABEUEABQAFAAIZsVRlDKDdAZ7XcQDapuIJsYyqDCQBUAAAAABAAAAUAABQFTcRYUAUADYACIoMUFQAAABQDYEAEABVBYEEUAAAABVEAVAAEFQAAAAAAAERQAAFFBBFAAAAAUFAQBUAAAAQAQAF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4" name="AutoShape 6" descr="data:image/jpeg;base64,/9j/4AAQSkZJRgABAQAAAQABAAD/2wCEAAkGBg0NDQ0MDA0NDA0MDQwMDAwMDQ4NDQ0NFBAVFBQQEhIXHCYeFxkjGRISHy8gIycpLCwsFR4xNToqNSYrLCkBCQoKDgwNFw8PFCkcHB4sKSkqKTUpKTUqKSk1MiksNTAvKS0pKSkpNS0tKiwpKjUpKSw1KSkwKSkpLikpKSwsLP/AABEIAQMAwgMBIgACEQEDEQH/xAAcAAEBAAIDAQEAAAAAAAAAAAAAAQIEAwUHCAb/xAA/EAEAAgECBAIGBQgKAwAAAAAAAQIDBBEFEiExB1EGE3GBkcEiQVJhoSVikqKxsrPRIzRCQ1Njo8LD4QgyM//EABoBAQEAAwEBAAAAAAAAAAAAAAABAgMEBQb/xAAsEQEAAgIBAgMHBAMAAAAAAAAAAQIDEQQSIQUxYRMiI0FRcYGRscHRFDOh/9oADAMBAAIRAxEAPwDxBUUUAAAABQFSGUQLAbLsyiBlEMNhnypsL0sWMs5hJGMwxRQYoKgAAAAAAIoAAAKigAoEMohIclYGysEQ7PgfCL6vNXDSJmbTENCtXqXgbweM2qy5bRvGLk7+yZc3IvNMczXz8oduKkRPVbyju/E+lPovk0F4peO/afc6CavoDxx4HW2jjU1rG+O1N5jy32+bwW1GPGvaazW/nE6W9a3iL1jtLgmGEua1XFaHU5L10wlGUorSiKCIAAAAAAAACgAAoKKtYc1IcdYc+OEl04q7lnSr3H/x/wBN/Qa7J/nY6/qbvFcVHvHgPj20Ornz1Vf4VWi8dU1j1duavTgtL9R4k6H1/B9dXbeaYL5I9tPpfJ8u5MfWX15xjTet0upxf4unzY/0qTD5N1OHaZXXTkn1a+HHVjmPpLrr1cN4beSrWvDZEsc1NOCYRlMIzcEoioIIoIgAAAAACooCoooosCs6NnFDXo2cUMJduCO7c09Xvfglj20Go+/Ux/Cq8J0tesPfvBym3D8336j/AI6tG/iVj7/s7uXGuPP4fvZjfo+VvSHR+q1GbH9jLkp8LTHyfVL5z8RdJ6viOsjb+/y2j2WtzfNlmnVqz93L4dPe0PwuWrUyQ3s0NPI2Q3cirXswZ2Ys3k282IqKxQARBUABVEAQFRQFRRVWEWBYclG1iatGxilhZ24J7u10UdYfQXhLTbh1/v1Fv3KPnzQ26x7n0R4Vx+Td/PPk/do5Y/3R+XZzJ+B+j9i8L8XdNy8RzW+3GK/xxx/KXujxvxqw7arHb7enpPwtaPk28iO0T6uLw+dZfw8j1DRyNzUz1aWSWdXZyZcF2DOzBseTbzRFRWCACCKgCoKACAqKAqKKqwxUVyVc+OWvWXLSWEujHbUu00VusPo/wrj8lUnzzZZ/ZHyfNWkv1h9M+F1NuD6WftTmt/qTHyaor8SJdXJvvD+X6t5J4402tpLeeLJX4W3/ANz1t5X470/oNFfyvnp8YpPyZ5Y3VycSdZY/Lw7UW6y07y589mraVq6c99ywsxWZYs3BIgKxQAQRUAUAQAAAFVAFVAVlEuSsuKGcSktlZbmmt1h9UeHePl4Pw+PPBFv0rTPzfKennrD649FscYuG6Gk9OXS4I/UiWEzFe8tmS26RHq7d5l48U/J+mv8AZ1Mx8aT/ACej21FY+uHn3jlWLcGreOvLqsU/GtoYRlpftE/T92vFut4l875bdXBaWeSzimW7TO9tpKCK0yIqCAAgioAqAAAAAKAAqKKqxLFYFhtaKN8lI87Vj8X0nrfSqmOMWGtumPHjp0+6sQ+ZsWTltFo7xMS/Zavi+TU1pmxZJjpHPET1ienePc5uTx5zUjU+Xn/x04Mlaz7z17N6V12/9vxdT6fcXrq+AaisTvOLJhv7ubb5vKJ4/mrvW1+bee/k2qekdr6TVae8/wD0x9PbExLixcK+O9bR9YdV8uO1Zh+SvPVhK2li9Z5syIIMQAAQEAAAFABAAAABQAVUc2m0t8tuWkdfrmekRHnMpMxEblnSlr2itY3MuJ3Og4NrdovXFalL9pvMY4tHnHNPVvcL4ZTFNbRX1mSP7do+jWfzY+b9BFL2r9Lr7XnZufOOfhx+r6Tj+B+7vkTr0j+35DivB8+nrXJlnHMWtyxyZaXtE7TPWIneOzSpMxWbbTttMb7dN/Ld+l9I9Jb1HN1nlvSPfO//AG5eAcKwX4fa+TPeuT1uSs6euntki3SJieft16N9ObHs/aW+unPl8Lr/AJHsq2mI1vet934yImZ2iJmZ6REdZl2em9H8loicl64on6p+lb4Q7SnDaYrzNMc1t22nfePdPZv6fRWmd7dPa0ZuZ293s7+L4JSkdXInq9I8v7dNb0XrNZ5M0zeO0WptWfu336OgyY5rM1tG1qztMT3iXokUrEdur8X6Qf1i0+daTPt22+RxORfJaa27ubxbgYcWKMmKvT31MOtAek+aQVAAFBUEQAFAFABBRFBzaOu+SkT1+lD9LW8fX0nzfmtJO2Sk/nQ72MnbpvH4uPkV3MPqPBLxXHb7u1wxfl5qcuSIibWrWdrViO8zXvt98bso4pPbk/F1tL+U7M4u4Zw1me8Po4vv5tvLe+fataXvO/Stazb8IbWh0mpiLV9RqZi8c1a1jlpa0RP0p5o69N+3V10ZZjtMx7J2YzmnzJp26YjsWj57bc5cne0VjrMdb136dO3dnGq89vdMz8nX+tYzlYziifkz9pER3lu5tXv23fl+M33zTP5tfm7fJmdFxC2+SfZH7HZxcfTZ4HjeaLYIrH1j+Wuio9B8gAAAKACAIogAqgACoA5MM7Wr7YdvTK6fH3j2w363acldvW8Py9ES3a5WUZWnF19Y0dD2Y5Le9awnK1/WMbZDoZ25Pq2fWsZytb1iTc6GqeS5cmV1mpne8+79jZvdp5Z+lLfjrp5HOy9dderFAbXkgAACgqAIqKgAKAAAAMq94bNbNWvdzRLGXTgtrbYi687hiTmYad0ZXPzMZu4+ZJsdLKcrk52M3Ybpuumqci2s4L93JMuK3dlDjzW3CAK5wBQAAAEBFQAFAAUABYckS44ZpLZSdM913YRK7o39TLdN03TcJsu5uibjCbEsJZSwlYarSAKwAAAAABEUEABQAFAAIZsVRlDKDdAZ7XcQDapuIJsYyqDCQBUAAAAABAAAAUAABQFTcRYUAUADYACIoMUFQAAABQDYEAEABVBYEEUAAAABVEAVAAEFQAAAAAAAERQAAFFBBFAAAAAUFAQBUAAAAQAQAF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04664"/>
            <a:ext cx="2987824" cy="6453336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182</TotalTime>
  <Words>302</Words>
  <Application>Microsoft Office PowerPoint</Application>
  <PresentationFormat>Экран (4:3)</PresentationFormat>
  <Paragraphs>45</Paragraphs>
  <Slides>13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Выполнила учитель начальных классов  БОУ г. Омска «Средняя общеобразовательная школа № 148» Напольских Наталья Геннадьевна</vt:lpstr>
      <vt:lpstr>Презентация PowerPoint</vt:lpstr>
      <vt:lpstr>Есть в Осетии город, которому во сне тихо приходят души убитых детей. В нём время словно остановилось. С девяти утра первого сентября по вечер третьего 2004 года. Поминутно…   </vt:lpstr>
      <vt:lpstr>Презентация PowerPoint</vt:lpstr>
      <vt:lpstr>Презентация PowerPoint</vt:lpstr>
      <vt:lpstr>Презентация PowerPoint</vt:lpstr>
      <vt:lpstr>Презентация PowerPoint</vt:lpstr>
      <vt:lpstr>И полумесяц обнялся с крестом  Меж обгорелых парт, по коридорам,   Как братья, бродят Магомет с Христом,  Детишек собирая по кусочкам.   </vt:lpstr>
      <vt:lpstr>Презентация PowerPoint</vt:lpstr>
      <vt:lpstr>Памятник жертвам Беслана  во Владикавказе </vt:lpstr>
      <vt:lpstr>Памятник жертвам бесланской трагедии у храма Пресвятой Богородицы в Москве </vt:lpstr>
      <vt:lpstr>Мемориальное кладбище  "Город ангелов« в Беслане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посвящается</dc:title>
  <dc:creator>User</dc:creator>
  <cp:lastModifiedBy>Андрей</cp:lastModifiedBy>
  <cp:revision>25</cp:revision>
  <dcterms:created xsi:type="dcterms:W3CDTF">2013-09-03T17:13:56Z</dcterms:created>
  <dcterms:modified xsi:type="dcterms:W3CDTF">2015-12-09T15:59:53Z</dcterms:modified>
</cp:coreProperties>
</file>