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9" r:id="rId2"/>
    <p:sldId id="271" r:id="rId3"/>
    <p:sldId id="266" r:id="rId4"/>
    <p:sldId id="258" r:id="rId5"/>
    <p:sldId id="259" r:id="rId6"/>
    <p:sldId id="260" r:id="rId7"/>
    <p:sldId id="261" r:id="rId8"/>
    <p:sldId id="262" r:id="rId9"/>
    <p:sldId id="268" r:id="rId10"/>
    <p:sldId id="272" r:id="rId11"/>
    <p:sldId id="273" r:id="rId12"/>
    <p:sldId id="264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985" autoAdjust="0"/>
    <p:restoredTop sz="94660"/>
  </p:normalViewPr>
  <p:slideViewPr>
    <p:cSldViewPr>
      <p:cViewPr varScale="1">
        <p:scale>
          <a:sx n="78" d="100"/>
          <a:sy n="78" d="100"/>
        </p:scale>
        <p:origin x="-73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384FFD-E61E-41D3-AF7B-8894512612C0}" type="datetimeFigureOut">
              <a:rPr lang="ru-RU"/>
              <a:pPr>
                <a:defRPr/>
              </a:pPr>
              <a:t>23.09.2014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1B5181-F04A-40CB-A8CE-456EE963D8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9DE0D-D964-48DB-92E5-5CEE911BC0FF}" type="datetimeFigureOut">
              <a:rPr lang="ru-RU"/>
              <a:pPr>
                <a:defRPr/>
              </a:pPr>
              <a:t>23.09.2014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896B0-58BC-49EB-A233-9329FAD03C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DFD051-BB8E-4F82-A99C-14B24649599D}" type="datetimeFigureOut">
              <a:rPr lang="ru-RU"/>
              <a:pPr>
                <a:defRPr/>
              </a:pPr>
              <a:t>23.09.2014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216537-5283-4995-A519-CA70CAAD6F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3C40D4-1164-43A3-A399-B386D2CA596E}" type="datetimeFigureOut">
              <a:rPr lang="ru-RU"/>
              <a:pPr>
                <a:defRPr/>
              </a:pPr>
              <a:t>23.09.2014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F5F8E2-9D9C-4A6B-BFAA-ABF4E8BB29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03061-9DA1-4854-A2E2-CAD65C2A7F73}" type="datetimeFigureOut">
              <a:rPr lang="ru-RU"/>
              <a:pPr>
                <a:defRPr/>
              </a:pPr>
              <a:t>23.09.2014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39CCF3-827D-4899-AB43-C5EF53C0C1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EEB35-F73C-493B-AA58-C52200BE9710}" type="datetimeFigureOut">
              <a:rPr lang="ru-RU"/>
              <a:pPr>
                <a:defRPr/>
              </a:pPr>
              <a:t>23.09.2014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50C48-260A-4E5E-9F3E-C49B017553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8289A6-920F-4E9E-96C0-5FDA185F4AEF}" type="datetimeFigureOut">
              <a:rPr lang="ru-RU"/>
              <a:pPr>
                <a:defRPr/>
              </a:pPr>
              <a:t>23.09.2014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325CB9-085C-42C9-B5DB-816C08292A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20F44B-319F-4EA4-A288-6F184013C486}" type="datetimeFigureOut">
              <a:rPr lang="ru-RU"/>
              <a:pPr>
                <a:defRPr/>
              </a:pPr>
              <a:t>23.09.2014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9F2D71-92DB-49C8-90FA-7B7FFAACE7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1BA79-A83B-423C-BF44-892FC655CC88}" type="datetimeFigureOut">
              <a:rPr lang="ru-RU"/>
              <a:pPr>
                <a:defRPr/>
              </a:pPr>
              <a:t>23.09.2014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766649-2D8D-41A2-A003-20A5E3A219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DF3A7B-5F64-4F57-9B55-CAFBE3953A8A}" type="datetimeFigureOut">
              <a:rPr lang="ru-RU"/>
              <a:pPr>
                <a:defRPr/>
              </a:pPr>
              <a:t>23.09.2014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15A2FB-E108-4764-B088-B8FD98F657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72B2C8-1C50-4935-937B-E4A6648864C5}" type="datetimeFigureOut">
              <a:rPr lang="ru-RU"/>
              <a:pPr>
                <a:defRPr/>
              </a:pPr>
              <a:t>23.09.2014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3DB2CF-63D0-4BAE-8955-FC7664786B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0CC92EA-9FDD-403D-94B7-D37B730544B1}" type="datetimeFigureOut">
              <a:rPr lang="ru-RU"/>
              <a:pPr>
                <a:defRPr/>
              </a:pPr>
              <a:t>23.09.2014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66DEE95-C1E7-4F8D-AF5B-C90CE31A1B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2" r:id="rId2"/>
    <p:sldLayoutId id="2147483681" r:id="rId3"/>
    <p:sldLayoutId id="2147483680" r:id="rId4"/>
    <p:sldLayoutId id="2147483679" r:id="rId5"/>
    <p:sldLayoutId id="2147483678" r:id="rId6"/>
    <p:sldLayoutId id="2147483677" r:id="rId7"/>
    <p:sldLayoutId id="2147483676" r:id="rId8"/>
    <p:sldLayoutId id="2147483675" r:id="rId9"/>
    <p:sldLayoutId id="2147483674" r:id="rId10"/>
    <p:sldLayoutId id="214748367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685800" y="357188"/>
            <a:ext cx="8172450" cy="5643562"/>
          </a:xfrm>
        </p:spPr>
        <p:txBody>
          <a:bodyPr/>
          <a:lstStyle/>
          <a:p>
            <a:r>
              <a:rPr lang="ru-RU" sz="5400" smtClean="0"/>
              <a:t>На море – окияние</a:t>
            </a:r>
            <a:br>
              <a:rPr lang="ru-RU" sz="5400" smtClean="0"/>
            </a:br>
            <a:r>
              <a:rPr lang="ru-RU" sz="5400" smtClean="0"/>
              <a:t>На острове – Буяне</a:t>
            </a:r>
            <a:br>
              <a:rPr lang="ru-RU" sz="5400" smtClean="0"/>
            </a:br>
            <a:r>
              <a:rPr lang="ru-RU" sz="5400" smtClean="0"/>
              <a:t>Стоит бык печеный</a:t>
            </a:r>
            <a:br>
              <a:rPr lang="ru-RU" sz="5400" smtClean="0"/>
            </a:br>
            <a:r>
              <a:rPr lang="ru-RU" sz="5400" smtClean="0"/>
              <a:t>В одном боку быка нож точеный</a:t>
            </a:r>
            <a:br>
              <a:rPr lang="ru-RU" sz="5400" smtClean="0"/>
            </a:br>
            <a:r>
              <a:rPr lang="ru-RU" sz="5400" smtClean="0"/>
              <a:t>А в другом чеснок толченый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88"/>
            <a:ext cx="8229600" cy="5768975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5400" dirty="0" smtClean="0"/>
              <a:t>Инда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5400" dirty="0" smtClean="0"/>
              <a:t>Сочельник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5400" dirty="0" err="1" smtClean="0"/>
              <a:t>Ломлива</a:t>
            </a:r>
            <a:r>
              <a:rPr lang="ru-RU" sz="5400" dirty="0" smtClean="0"/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5400" dirty="0" smtClean="0"/>
              <a:t>Персты 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5400" dirty="0" smtClean="0"/>
              <a:t>Тихомолком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5400" dirty="0" smtClean="0"/>
              <a:t>Стремглав   </a:t>
            </a:r>
            <a:endParaRPr lang="ru-RU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313"/>
            <a:ext cx="8229600" cy="5911850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5400" dirty="0" smtClean="0"/>
              <a:t>Кроткий нрав 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5400" dirty="0" smtClean="0"/>
              <a:t>Чернавка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5400" dirty="0" smtClean="0"/>
              <a:t>Сенная 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5400" dirty="0" smtClean="0"/>
              <a:t>Светлица 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5400" dirty="0" smtClean="0"/>
              <a:t>Сорочин 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5400" dirty="0" smtClean="0"/>
              <a:t>Пятигорский черкес 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5400" dirty="0" smtClean="0"/>
              <a:t>Под образа 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2"/>
          <p:cNvSpPr>
            <a:spLocks noGrp="1"/>
          </p:cNvSpPr>
          <p:nvPr>
            <p:ph type="title"/>
          </p:nvPr>
        </p:nvSpPr>
        <p:spPr>
          <a:xfrm>
            <a:off x="1643063" y="274638"/>
            <a:ext cx="6286500" cy="1143000"/>
          </a:xfrm>
        </p:spPr>
        <p:txBody>
          <a:bodyPr/>
          <a:lstStyle/>
          <a:p>
            <a:r>
              <a:rPr lang="ru-RU" smtClean="0"/>
              <a:t>Домашнее задание</a:t>
            </a:r>
          </a:p>
        </p:txBody>
      </p:sp>
      <p:sp>
        <p:nvSpPr>
          <p:cNvPr id="24578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smtClean="0"/>
              <a:t>Прочитать сказку на с. 70 -90 учебника. Читать другие сказки А. С. Пушкина.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981075"/>
            <a:ext cx="9144000" cy="5357813"/>
          </a:xfrm>
        </p:spPr>
      </p:pic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0" y="981075"/>
            <a:ext cx="52197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400"/>
              <a:t>П  е   т   у  ш  о   к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3563938" y="1773238"/>
            <a:ext cx="25923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3563938" y="1628775"/>
            <a:ext cx="2592387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400"/>
              <a:t>З   а  я  ц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4284663" y="2349500"/>
            <a:ext cx="4859337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400"/>
              <a:t>З  е   р   к   а  л  о </a:t>
            </a: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1476375" y="2997200"/>
            <a:ext cx="46799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400"/>
              <a:t>Я  б  л   о   к   о </a:t>
            </a: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7812088" y="2997200"/>
            <a:ext cx="503237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/>
              <a:t>ебедь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3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3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ctrTitle"/>
          </p:nvPr>
        </p:nvSpPr>
        <p:spPr>
          <a:xfrm>
            <a:off x="428625" y="1752600"/>
            <a:ext cx="7786688" cy="1830388"/>
          </a:xfrm>
        </p:spPr>
        <p:txBody>
          <a:bodyPr/>
          <a:lstStyle/>
          <a:p>
            <a:r>
              <a:rPr lang="ru-RU" sz="9600" smtClean="0"/>
              <a:t>Викторина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ctrTitle"/>
          </p:nvPr>
        </p:nvSpPr>
        <p:spPr>
          <a:xfrm>
            <a:off x="685800" y="142875"/>
            <a:ext cx="7772400" cy="1285875"/>
          </a:xfrm>
        </p:spPr>
        <p:txBody>
          <a:bodyPr/>
          <a:lstStyle/>
          <a:p>
            <a:endParaRPr lang="ru-RU" smtClean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/>
          </a:p>
        </p:txBody>
      </p:sp>
      <p:pic>
        <p:nvPicPr>
          <p:cNvPr id="16387" name="Picture 2" descr="C:\Users\User\Desktop\1340646999_zolotoy-petusho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" y="500063"/>
            <a:ext cx="8001000" cy="5929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/>
          </a:p>
        </p:txBody>
      </p:sp>
      <p:pic>
        <p:nvPicPr>
          <p:cNvPr id="17411" name="Picture 2" descr="C:\Users\User\Desktop\saltan0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75" y="642938"/>
            <a:ext cx="6715125" cy="559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18434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18435" name="Picture 2" descr="C:\Users\User\Desktop\skazka-o-ryibake-i-zolotoy-ryibk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3" y="1000125"/>
            <a:ext cx="8286750" cy="542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19458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19459" name="Picture 2" descr="C:\Users\User\Desktop\pb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38" y="1000125"/>
            <a:ext cx="8001000" cy="5146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2"/>
          <p:cNvSpPr>
            <a:spLocks noGrp="1"/>
          </p:cNvSpPr>
          <p:nvPr>
            <p:ph type="title"/>
          </p:nvPr>
        </p:nvSpPr>
        <p:spPr>
          <a:xfrm>
            <a:off x="928688" y="274638"/>
            <a:ext cx="8072437" cy="1296987"/>
          </a:xfrm>
        </p:spPr>
        <p:txBody>
          <a:bodyPr/>
          <a:lstStyle/>
          <a:p>
            <a:r>
              <a:rPr lang="ru-RU" sz="3600" smtClean="0"/>
              <a:t/>
            </a:r>
            <a:br>
              <a:rPr lang="ru-RU" sz="3600" smtClean="0"/>
            </a:br>
            <a:endParaRPr lang="ru-RU" sz="3600" smtClean="0"/>
          </a:p>
        </p:txBody>
      </p:sp>
      <p:sp>
        <p:nvSpPr>
          <p:cNvPr id="20482" name="Содержимое 1"/>
          <p:cNvSpPr>
            <a:spLocks noGrp="1"/>
          </p:cNvSpPr>
          <p:nvPr>
            <p:ph idx="1"/>
          </p:nvPr>
        </p:nvSpPr>
        <p:spPr>
          <a:xfrm>
            <a:off x="457200" y="357188"/>
            <a:ext cx="8229600" cy="5649912"/>
          </a:xfrm>
        </p:spPr>
        <p:txBody>
          <a:bodyPr/>
          <a:lstStyle/>
          <a:p>
            <a:pPr>
              <a:buFont typeface="Arial" charset="0"/>
              <a:buNone/>
            </a:pPr>
            <a:endParaRPr lang="ru-RU" sz="4000" smtClean="0"/>
          </a:p>
        </p:txBody>
      </p:sp>
      <p:pic>
        <p:nvPicPr>
          <p:cNvPr id="20483" name="Picture 2" descr="C:\Users\User\Desktop\pushkin_Skazka_o_mertvoy_tzarevne_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14813" y="1857375"/>
            <a:ext cx="4643437" cy="464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4" name="Picture 3" descr="C:\Users\User\Desktop\4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8" y="428625"/>
            <a:ext cx="3643312" cy="478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ctrTitle"/>
          </p:nvPr>
        </p:nvSpPr>
        <p:spPr>
          <a:xfrm>
            <a:off x="785813" y="285750"/>
            <a:ext cx="7786687" cy="1785938"/>
          </a:xfrm>
        </p:spPr>
        <p:txBody>
          <a:bodyPr/>
          <a:lstStyle/>
          <a:p>
            <a:r>
              <a:rPr lang="ru-RU" smtClean="0"/>
              <a:t/>
            </a:r>
            <a:br>
              <a:rPr lang="ru-RU" smtClean="0"/>
            </a:br>
            <a:endParaRPr lang="ru-RU" sz="2700" smtClean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  <p:pic>
        <p:nvPicPr>
          <p:cNvPr id="21507" name="Picture 2" descr="C:\Users\User\Desktop\d416b7b61d2eccbcf8c8c38c75b22f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38" y="2286000"/>
            <a:ext cx="5929312" cy="4357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8" name="Прямоугольник 4"/>
          <p:cNvSpPr>
            <a:spLocks noChangeArrowheads="1"/>
          </p:cNvSpPr>
          <p:nvPr/>
        </p:nvSpPr>
        <p:spPr bwMode="auto">
          <a:xfrm>
            <a:off x="1214438" y="428625"/>
            <a:ext cx="714375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latin typeface="Calibri" pitchFamily="34" charset="0"/>
              </a:rPr>
              <a:t>                   </a:t>
            </a:r>
            <a:r>
              <a:rPr lang="ru-RU" sz="2800" b="1">
                <a:latin typeface="Calibri" pitchFamily="34" charset="0"/>
              </a:rPr>
              <a:t>ТЕМА: А.С. Пушкин  </a:t>
            </a:r>
            <a:br>
              <a:rPr lang="ru-RU" sz="2800" b="1">
                <a:latin typeface="Calibri" pitchFamily="34" charset="0"/>
              </a:rPr>
            </a:br>
            <a:r>
              <a:rPr lang="ru-RU" sz="2800" b="1">
                <a:latin typeface="Calibri" pitchFamily="34" charset="0"/>
              </a:rPr>
              <a:t>«Сказка о мёртвой царевне и о семи богатырях». Анализ произведения</a:t>
            </a:r>
          </a:p>
          <a:p>
            <a:r>
              <a:rPr lang="ru-RU" b="1">
                <a:latin typeface="Calibri" pitchFamily="34" charset="0"/>
              </a:rPr>
              <a:t/>
            </a:r>
            <a:br>
              <a:rPr lang="ru-RU" b="1">
                <a:latin typeface="Calibri" pitchFamily="34" charset="0"/>
              </a:rPr>
            </a:br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</TotalTime>
  <Words>90</Words>
  <Application>Microsoft Office PowerPoint</Application>
  <PresentationFormat>Экран (4:3)</PresentationFormat>
  <Paragraphs>26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Calibri</vt:lpstr>
      <vt:lpstr>Arial</vt:lpstr>
      <vt:lpstr>Тема Office</vt:lpstr>
      <vt:lpstr>На море – окияние На острове – Буяне Стоит бык печеный В одном боку быка нож точеный А в другом чеснок толченый</vt:lpstr>
      <vt:lpstr>Слайд 2</vt:lpstr>
      <vt:lpstr>Викторина</vt:lpstr>
      <vt:lpstr>Слайд 4</vt:lpstr>
      <vt:lpstr>Слайд 5</vt:lpstr>
      <vt:lpstr>Слайд 6</vt:lpstr>
      <vt:lpstr>Слайд 7</vt:lpstr>
      <vt:lpstr> </vt:lpstr>
      <vt:lpstr> </vt:lpstr>
      <vt:lpstr>Слайд 10</vt:lpstr>
      <vt:lpstr>Слайд 11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24 сентября</dc:title>
  <dc:creator>User</dc:creator>
  <cp:lastModifiedBy>User</cp:lastModifiedBy>
  <cp:revision>24</cp:revision>
  <dcterms:created xsi:type="dcterms:W3CDTF">2014-09-18T06:08:06Z</dcterms:created>
  <dcterms:modified xsi:type="dcterms:W3CDTF">2014-09-23T13:21:39Z</dcterms:modified>
</cp:coreProperties>
</file>