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3736D-1C44-4A82-8F05-55EB0CB59156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A2CAA-76D6-4074-8DC9-36CB376A7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A2CAA-76D6-4074-8DC9-36CB376A775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9/16/2015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</p:sldLayoutIdLst>
  <p:transition spd="slow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29058" y="1000108"/>
            <a:ext cx="5214942" cy="2868168"/>
          </a:xfrm>
        </p:spPr>
        <p:txBody>
          <a:bodyPr/>
          <a:lstStyle/>
          <a:p>
            <a:pPr algn="ctr"/>
            <a:r>
              <a:rPr lang="ru-RU" sz="4800" dirty="0" smtClean="0"/>
              <a:t>«Давайте жить дружно!»</a:t>
            </a:r>
            <a:endParaRPr lang="ru-RU" sz="4800" dirty="0"/>
          </a:p>
        </p:txBody>
      </p:sp>
      <p:pic>
        <p:nvPicPr>
          <p:cNvPr id="5" name="Рисунок 4" descr="d8f2715e6f3b564de8f070f372af4c3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000496" cy="685800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7239000" cy="4846320"/>
          </a:xfrm>
        </p:spPr>
        <p:txBody>
          <a:bodyPr>
            <a:normAutofit/>
          </a:bodyPr>
          <a:lstStyle/>
          <a:p>
            <a:pPr marL="273050" indent="258763"/>
            <a:r>
              <a:rPr lang="ru-RU" sz="2800" b="1" u="sng" dirty="0" smtClean="0"/>
              <a:t>Дружба</a:t>
            </a:r>
            <a:r>
              <a:rPr lang="ru-RU" sz="2800" b="1" dirty="0" smtClean="0"/>
              <a:t> – это отношения между людьми, основанные на доверии, искренности, взаимных симпатиях, общих интересах и увлечениях.</a:t>
            </a:r>
            <a:endParaRPr lang="ru-RU" sz="2800" dirty="0"/>
          </a:p>
        </p:txBody>
      </p:sp>
      <p:pic>
        <p:nvPicPr>
          <p:cNvPr id="4" name="Рисунок 3" descr="Depositphotos_8078941_s8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2357430"/>
            <a:ext cx="5625995" cy="3762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d8f2715e6f3b564de8f070f372af4c3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53681"/>
            <a:ext cx="1285852" cy="220432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500042"/>
            <a:ext cx="7786742" cy="58400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d8f2715e6f3b564de8f070f372af4c3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53680"/>
            <a:ext cx="1285852" cy="2204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7239000" cy="6357982"/>
          </a:xfrm>
        </p:spPr>
        <p:txBody>
          <a:bodyPr/>
          <a:lstStyle/>
          <a:p>
            <a:endParaRPr lang="ru-RU" dirty="0" smtClean="0"/>
          </a:p>
          <a:p>
            <a:pPr>
              <a:lnSpc>
                <a:spcPct val="200000"/>
              </a:lnSpc>
            </a:pPr>
            <a:r>
              <a:rPr lang="ru-RU" dirty="0" smtClean="0"/>
              <a:t>Старый друг -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ru-RU" dirty="0" smtClean="0"/>
              <a:t>Не имей сто рублей,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ru-RU" dirty="0" smtClean="0"/>
              <a:t>Нет друга, так ищи,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ru-RU" dirty="0" smtClean="0"/>
              <a:t>Друзья познаются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ru-RU" dirty="0" smtClean="0"/>
              <a:t>Друг за друга держаться -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ru-RU" dirty="0" smtClean="0"/>
              <a:t>Дружбу надо доказывать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488" y="1000108"/>
            <a:ext cx="31550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лучше новых двух.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57620" y="1857364"/>
            <a:ext cx="31357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а имей сто друзей.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14744" y="2714620"/>
            <a:ext cx="2853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а нашел – береги.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71868" y="3571876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в беде</a:t>
            </a:r>
            <a:r>
              <a:rPr lang="ru-RU" sz="2400" dirty="0" smtClean="0">
                <a:solidFill>
                  <a:srgbClr val="FF0000"/>
                </a:solidFill>
              </a:rPr>
              <a:t>.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4429132"/>
            <a:ext cx="30572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ничего не бояться.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5286388"/>
            <a:ext cx="36433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делами, а не словами.</a:t>
            </a:r>
            <a:endParaRPr lang="ru-RU" sz="2400" dirty="0"/>
          </a:p>
        </p:txBody>
      </p:sp>
      <p:pic>
        <p:nvPicPr>
          <p:cNvPr id="10" name="Рисунок 9" descr="d8f2715e6f3b564de8f070f372af4c3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786578" y="0"/>
            <a:ext cx="1285852" cy="220432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571480"/>
            <a:ext cx="757242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Помогай товарищу: если умеешь что-то делать, научи и его; если товарищ попал в беду, помоги ему, чем можешь.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d8f2715e6f3b564de8f070f372af4c3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4429132"/>
            <a:ext cx="1285852" cy="2204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14282" y="214290"/>
            <a:ext cx="742955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Делись с товарищами: если у тебя есть интересные игрушки, книги, поделись с другими ребятами, с теми, у кого их нет.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Играй и работай с друзьями так, чтобы не брать себе все самое лучшее.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d8f2715e6f3b564de8f070f372af4c3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858016" y="4857760"/>
            <a:ext cx="1083461" cy="1857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57158" y="428604"/>
            <a:ext cx="764386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Останови товарища, если он делает что-то плохое.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друг в чем-то не прав, скажи ему об этом.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d8f2715e6f3b564de8f070f372af4c3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000892" y="5000636"/>
            <a:ext cx="1083461" cy="1857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764386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4) Не ссорься с друзьями; </a:t>
            </a:r>
          </a:p>
          <a:p>
            <a:pPr algn="just"/>
            <a:r>
              <a:rPr lang="ru-RU" sz="4000" dirty="0" smtClean="0"/>
              <a:t>старайся работать и играть с ними дружно, не спорь по пустякам; </a:t>
            </a:r>
          </a:p>
          <a:p>
            <a:r>
              <a:rPr lang="ru-RU" sz="4000" dirty="0" smtClean="0"/>
              <a:t>не завидуй товарищам - надо радоваться их успехам;</a:t>
            </a:r>
          </a:p>
          <a:p>
            <a:r>
              <a:rPr lang="ru-RU" sz="4000" dirty="0" smtClean="0"/>
              <a:t>если поступил плохо, не стесняйся в этом признаться и исправиться.</a:t>
            </a:r>
            <a:endParaRPr lang="ru-RU" sz="4000" dirty="0"/>
          </a:p>
        </p:txBody>
      </p:sp>
      <p:pic>
        <p:nvPicPr>
          <p:cNvPr id="5" name="Рисунок 4" descr="d8f2715e6f3b564de8f070f372af4c3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072330" y="5000636"/>
            <a:ext cx="1083461" cy="1857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428596" y="357166"/>
            <a:ext cx="742955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6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5) </a:t>
            </a: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Умей принять помощь, советы и замечания от других ребят.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d8f2715e6f3b564de8f070f372af4c3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399622" y="4071943"/>
            <a:ext cx="1541854" cy="26431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102</TotalTime>
  <Words>224</Words>
  <Application>Microsoft Office PowerPoint</Application>
  <PresentationFormat>Экран (4:3)</PresentationFormat>
  <Paragraphs>26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«Давайте жить дружно!»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«Давайте жить дружно!»</dc:title>
  <dc:creator>1</dc:creator>
  <cp:lastModifiedBy>1</cp:lastModifiedBy>
  <cp:revision>14</cp:revision>
  <dcterms:created xsi:type="dcterms:W3CDTF">2014-10-22T12:07:09Z</dcterms:created>
  <dcterms:modified xsi:type="dcterms:W3CDTF">2015-09-16T00:52:17Z</dcterms:modified>
</cp:coreProperties>
</file>