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1" r:id="rId8"/>
    <p:sldId id="264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92D3-C5B5-4682-A02D-0E009F88D5A9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5F92-47E2-46CE-8EE6-B572F71720E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1340769"/>
            <a:ext cx="8424936" cy="28803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в разных странах мира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4664"/>
            <a:ext cx="3219014" cy="56886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1845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1834365" cy="593035"/>
          </a:xfrm>
        </p:spPr>
        <p:txBody>
          <a:bodyPr/>
          <a:lstStyle/>
          <a:p>
            <a:r>
              <a:rPr lang="ru-RU" dirty="0"/>
              <a:t>Италия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4171974" cy="30747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4" y="188640"/>
            <a:ext cx="372200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392488" cy="55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4488"/>
            <a:ext cx="2592288" cy="576064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Япония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7" y="3717032"/>
            <a:ext cx="8470911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774784"/>
            <a:ext cx="4346329" cy="2738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0141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1834365" cy="665043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Китай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5870277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7"/>
            <a:ext cx="6667500" cy="38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410429" cy="737052"/>
          </a:xfrm>
        </p:spPr>
        <p:txBody>
          <a:bodyPr/>
          <a:lstStyle/>
          <a:p>
            <a:r>
              <a:rPr lang="ru-RU" dirty="0" smtClean="0"/>
              <a:t>Германия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673"/>
            <a:ext cx="5040560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871296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266414" cy="593036"/>
          </a:xfrm>
        </p:spPr>
        <p:txBody>
          <a:bodyPr/>
          <a:lstStyle/>
          <a:p>
            <a:r>
              <a:rPr lang="ru-RU" dirty="0" smtClean="0"/>
              <a:t>Венгрия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5833120" cy="30337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291"/>
            <a:ext cx="5161756" cy="34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97" y="218524"/>
            <a:ext cx="2626454" cy="593036"/>
          </a:xfrm>
        </p:spPr>
        <p:txBody>
          <a:bodyPr/>
          <a:lstStyle/>
          <a:p>
            <a:r>
              <a:rPr lang="ru-RU" dirty="0" smtClean="0"/>
              <a:t>Финляндия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60840" cy="4536504"/>
          </a:xfrm>
        </p:spPr>
      </p:pic>
    </p:spTree>
    <p:extLst>
      <p:ext uri="{BB962C8B-B14F-4D97-AF65-F5344CB8AC3E}">
        <p14:creationId xmlns:p14="http://schemas.microsoft.com/office/powerpoint/2010/main" val="34910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328592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60418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3872"/>
            <a:ext cx="5400600" cy="3995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60" y="188641"/>
            <a:ext cx="43267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1690350" cy="593035"/>
          </a:xfrm>
        </p:spPr>
        <p:txBody>
          <a:bodyPr/>
          <a:lstStyle/>
          <a:p>
            <a:r>
              <a:rPr lang="ru-RU" dirty="0" smtClean="0"/>
              <a:t>Англия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348066" cy="5511050"/>
          </a:xfrm>
        </p:spPr>
      </p:pic>
    </p:spTree>
    <p:extLst>
      <p:ext uri="{BB962C8B-B14F-4D97-AF65-F5344CB8AC3E}">
        <p14:creationId xmlns:p14="http://schemas.microsoft.com/office/powerpoint/2010/main" val="12631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60</TotalTime>
  <Words>13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Новый год в разных странах мира</vt:lpstr>
      <vt:lpstr>Япония</vt:lpstr>
      <vt:lpstr>Китай</vt:lpstr>
      <vt:lpstr>Германия</vt:lpstr>
      <vt:lpstr>Венгрия</vt:lpstr>
      <vt:lpstr>Финляндия</vt:lpstr>
      <vt:lpstr>Презентация PowerPoint</vt:lpstr>
      <vt:lpstr>Презентация PowerPoint</vt:lpstr>
      <vt:lpstr>Англия</vt:lpstr>
      <vt:lpstr>Презентация PowerPoint</vt:lpstr>
      <vt:lpstr>Италия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разных странах мира</dc:title>
  <dc:creator>Катя</dc:creator>
  <cp:lastModifiedBy>Катя</cp:lastModifiedBy>
  <cp:revision>6</cp:revision>
  <dcterms:created xsi:type="dcterms:W3CDTF">2014-12-07T20:12:48Z</dcterms:created>
  <dcterms:modified xsi:type="dcterms:W3CDTF">2014-12-07T21:13:13Z</dcterms:modified>
</cp:coreProperties>
</file>