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45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8345-4314-4F63-9190-D8B68094A1F7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8EB0-13D0-40E6-B281-8623128FB2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8345-4314-4F63-9190-D8B68094A1F7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8EB0-13D0-40E6-B281-8623128FB2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8345-4314-4F63-9190-D8B68094A1F7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8EB0-13D0-40E6-B281-8623128FB2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1F4DA55B-7AB3-45FA-BEF5-4625BBFE3D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2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8345-4314-4F63-9190-D8B68094A1F7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8EB0-13D0-40E6-B281-8623128FB2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8345-4314-4F63-9190-D8B68094A1F7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8EB0-13D0-40E6-B281-8623128FB2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8345-4314-4F63-9190-D8B68094A1F7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8EB0-13D0-40E6-B281-8623128FB2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8345-4314-4F63-9190-D8B68094A1F7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8EB0-13D0-40E6-B281-8623128FB2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8345-4314-4F63-9190-D8B68094A1F7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8EB0-13D0-40E6-B281-8623128FB2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8345-4314-4F63-9190-D8B68094A1F7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8EB0-13D0-40E6-B281-8623128FB2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8345-4314-4F63-9190-D8B68094A1F7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8EB0-13D0-40E6-B281-8623128FB2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8345-4314-4F63-9190-D8B68094A1F7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8B8EB0-13D0-40E6-B281-8623128FB2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0F8345-4314-4F63-9190-D8B68094A1F7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8B8EB0-13D0-40E6-B281-8623128FB20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конкурс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«Загадки» 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r>
              <a:rPr lang="ru-RU" sz="1300" dirty="0" smtClean="0"/>
              <a:t>Создала Мандрикова Л.А.</a:t>
            </a:r>
            <a:endParaRPr lang="ru-RU" sz="1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548680"/>
            <a:ext cx="8352928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42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1. </a:t>
            </a:r>
            <a:r>
              <a:rPr lang="ru-RU" sz="4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Стоит </a:t>
            </a:r>
            <a:r>
              <a:rPr lang="ru-RU" sz="4000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весёлый светлый дом,</a:t>
            </a:r>
            <a:endParaRPr lang="ru-RU" sz="4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Ребят проворных много в нём,</a:t>
            </a:r>
            <a:endParaRPr lang="ru-RU" sz="4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Там пишут и считают,</a:t>
            </a:r>
            <a:endParaRPr lang="ru-RU" sz="4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Рисуют и играют</a:t>
            </a:r>
            <a:r>
              <a:rPr lang="ru-RU" sz="4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! 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						(</a:t>
            </a:r>
            <a:r>
              <a:rPr lang="ru-RU" sz="4000" i="1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школа</a:t>
            </a:r>
            <a:r>
              <a:rPr lang="ru-RU" sz="4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2. Если ты его отточишь,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Нарисуешь всё, что хочешь!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Солнце, море, горы, пляж.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Что же это? 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					(</a:t>
            </a:r>
            <a:r>
              <a:rPr lang="ru-RU" sz="4000" i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карандаш</a:t>
            </a:r>
            <a:r>
              <a:rPr lang="ru-RU" sz="4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)</a:t>
            </a:r>
            <a:endParaRPr lang="ru-RU" sz="4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51520" y="596749"/>
            <a:ext cx="8496944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3. То я в клетку, то в линейку,</a:t>
            </a:r>
            <a:endParaRPr kumimoji="0" lang="ru-RU" sz="4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Написать во мне сумей-ка,</a:t>
            </a:r>
            <a:endParaRPr kumimoji="0" lang="ru-RU" sz="4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Можешь и нарисовать,</a:t>
            </a:r>
            <a:endParaRPr kumimoji="0" lang="ru-RU" sz="4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Что такое я?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200" dirty="0" smtClean="0">
                <a:latin typeface="Arial" pitchFamily="34" charset="0"/>
                <a:cs typeface="Times New Roman" pitchFamily="18" charset="0"/>
              </a:rPr>
              <a:t>(</a:t>
            </a:r>
            <a:r>
              <a:rPr lang="ru-RU" sz="4200" i="1" dirty="0" smtClean="0">
                <a:latin typeface="Arial" pitchFamily="34" charset="0"/>
                <a:cs typeface="Times New Roman" pitchFamily="18" charset="0"/>
              </a:rPr>
              <a:t>тетрадь</a:t>
            </a:r>
            <a:r>
              <a:rPr lang="ru-RU" sz="4200" dirty="0" smtClean="0">
                <a:latin typeface="Arial" pitchFamily="34" charset="0"/>
                <a:cs typeface="Times New Roman" pitchFamily="18" charset="0"/>
              </a:rPr>
              <a:t>)</a:t>
            </a:r>
            <a:r>
              <a:rPr lang="ru-RU" sz="42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2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4. Из-под ворот видно 8 кошачьих лап. Сколько кошек во дворе?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(</a:t>
            </a:r>
            <a:r>
              <a:rPr kumimoji="0" lang="ru-RU" sz="4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две</a:t>
            </a:r>
            <a:r>
              <a:rPr kumimoji="0" lang="ru-RU" sz="4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3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23528" y="404809"/>
            <a:ext cx="8496944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5. Кто в лесу тоннели роет,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Из ветвей плотины строит,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Зубы – точно топоры.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Это трудятся </a:t>
            </a:r>
            <a:r>
              <a:rPr lang="ru-RU" sz="4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…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lang="ru-RU" sz="4000" i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бобры</a:t>
            </a:r>
            <a:r>
              <a:rPr lang="ru-RU" sz="4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)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6. Что же это за девица?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Не швея, не мастерица,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Ничего сама не шьёт,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А в иголках круглый год.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4000" i="1" dirty="0" smtClean="0">
                <a:latin typeface="Arial" pitchFamily="34" charset="0"/>
                <a:cs typeface="Arial" pitchFamily="34" charset="0"/>
              </a:rPr>
              <a:t>ёлка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3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3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63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51520" y="785094"/>
            <a:ext cx="8568952" cy="566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7. Живёт спокойно, не спешит,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На всякий случай носит щит,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Под ним, не зная страха,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Гуляет </a:t>
            </a:r>
            <a:r>
              <a:rPr lang="ru-RU" sz="40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…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ru-RU" sz="4000" i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черепаха</a:t>
            </a:r>
            <a:r>
              <a:rPr lang="ru-RU" sz="40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4000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8. Что потеряла Золушка?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lang="ru-RU" sz="4000" i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хрустальную туфельку</a:t>
            </a:r>
            <a:r>
              <a:rPr lang="ru-RU" sz="40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74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51520" y="390373"/>
            <a:ext cx="8568952" cy="7201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9. Сколько этажей в нашей школе?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4200" i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(два)</a:t>
            </a:r>
            <a:r>
              <a:rPr kumimoji="0" lang="ru-RU" sz="4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42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10. Как зовут вашего учителя по рисованию? 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42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ru-RU" sz="4200" i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Людмила Андреевна</a:t>
            </a:r>
            <a:r>
              <a:rPr lang="ru-RU" sz="42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42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11. Какой завтра день, число, месяц и год?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4200" dirty="0" smtClean="0">
                <a:latin typeface="Arial" pitchFamily="34" charset="0"/>
                <a:cs typeface="Times New Roman" pitchFamily="18" charset="0"/>
              </a:rPr>
              <a:t>(</a:t>
            </a:r>
            <a:r>
              <a:rPr lang="ru-RU" sz="4200" i="1" dirty="0" smtClean="0">
                <a:latin typeface="Arial" pitchFamily="34" charset="0"/>
                <a:cs typeface="Times New Roman" pitchFamily="18" charset="0"/>
              </a:rPr>
              <a:t>четверг 26января 2012года</a:t>
            </a:r>
            <a:r>
              <a:rPr lang="ru-RU" sz="4200" dirty="0" smtClean="0">
                <a:latin typeface="Arial" pitchFamily="34" charset="0"/>
                <a:cs typeface="Times New Roman" pitchFamily="18" charset="0"/>
              </a:rPr>
              <a:t>)</a:t>
            </a:r>
            <a:endParaRPr lang="ru-RU" sz="4200" dirty="0" smtClean="0"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42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244475"/>
            <a:ext cx="8518525" cy="5921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>
                <a:solidFill>
                  <a:srgbClr val="FF0000"/>
                </a:solidFill>
                <a:latin typeface="Georgia" pitchFamily="18" charset="0"/>
              </a:rPr>
              <a:t>«Птичий» кроссворд</a:t>
            </a:r>
          </a:p>
        </p:txBody>
      </p:sp>
      <p:pic>
        <p:nvPicPr>
          <p:cNvPr id="53252" name="Picture 4" descr="0"/>
          <p:cNvPicPr preferRelativeResize="0">
            <a:picLocks noGrp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850" y="908050"/>
            <a:ext cx="4895850" cy="5949950"/>
          </a:xfrm>
          <a:solidFill>
            <a:srgbClr val="FFFFFF"/>
          </a:solidFill>
          <a:ln>
            <a:solidFill>
              <a:srgbClr val="000000"/>
            </a:solidFill>
          </a:ln>
        </p:spPr>
      </p:pic>
      <p:sp>
        <p:nvSpPr>
          <p:cNvPr id="53254" name="Rectangle 6"/>
          <p:cNvSpPr>
            <a:spLocks noGrp="1" noRot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2800">
                <a:solidFill>
                  <a:srgbClr val="99CCFF"/>
                </a:solidFill>
                <a:latin typeface="Georgia" pitchFamily="18" charset="0"/>
              </a:rPr>
              <a:t>Впиши в клетки названия зимующих у нас птиц. Затем, передвигаясь по лабиринту, расставь выделенные буквы в кружочки. Что получилось?</a:t>
            </a: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4" name="Picture 4"/>
          <p:cNvPicPr>
            <a:picLocks noChangeAspect="1" noChangeArrowheads="1"/>
          </p:cNvPicPr>
          <p:nvPr/>
        </p:nvPicPr>
        <p:blipFill>
          <a:blip r:embed="rId2" cstate="print"/>
          <a:srcRect l="7338" t="18651"/>
          <a:stretch>
            <a:fillRect/>
          </a:stretch>
        </p:blipFill>
        <p:spPr bwMode="auto">
          <a:xfrm>
            <a:off x="0" y="0"/>
            <a:ext cx="9144000" cy="7118350"/>
          </a:xfrm>
          <a:prstGeom prst="rect">
            <a:avLst/>
          </a:prstGeom>
          <a:noFill/>
        </p:spPr>
      </p:pic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6084888" y="2122488"/>
            <a:ext cx="3059112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b="1" i="1">
                <a:solidFill>
                  <a:srgbClr val="000000"/>
                </a:solidFill>
              </a:rPr>
              <a:t>Покормите птиц зимой,</a:t>
            </a:r>
          </a:p>
          <a:p>
            <a:pPr algn="ctr"/>
            <a:r>
              <a:rPr lang="ru-RU" b="1" i="1">
                <a:solidFill>
                  <a:srgbClr val="000000"/>
                </a:solidFill>
              </a:rPr>
              <a:t>Чтоб со всех концов</a:t>
            </a:r>
          </a:p>
          <a:p>
            <a:pPr algn="ctr"/>
            <a:r>
              <a:rPr lang="ru-RU" b="1" i="1">
                <a:solidFill>
                  <a:srgbClr val="000000"/>
                </a:solidFill>
              </a:rPr>
              <a:t>К нам слетались, как домой,</a:t>
            </a:r>
          </a:p>
          <a:p>
            <a:pPr algn="ctr"/>
            <a:r>
              <a:rPr lang="ru-RU" b="1" i="1">
                <a:solidFill>
                  <a:srgbClr val="000000"/>
                </a:solidFill>
              </a:rPr>
              <a:t>Стайки на крыльцо.</a:t>
            </a:r>
          </a:p>
          <a:p>
            <a:pPr algn="ctr"/>
            <a:r>
              <a:rPr lang="ru-RU" b="1" i="1">
                <a:solidFill>
                  <a:srgbClr val="000000"/>
                </a:solidFill>
              </a:rPr>
              <a:t>Небогаты их корма,</a:t>
            </a:r>
          </a:p>
          <a:p>
            <a:pPr algn="ctr"/>
            <a:r>
              <a:rPr lang="ru-RU" b="1" i="1">
                <a:solidFill>
                  <a:srgbClr val="000000"/>
                </a:solidFill>
              </a:rPr>
              <a:t>Горсть одна нужна,</a:t>
            </a:r>
          </a:p>
          <a:p>
            <a:pPr algn="ctr"/>
            <a:r>
              <a:rPr lang="ru-RU" b="1" i="1">
                <a:solidFill>
                  <a:srgbClr val="000000"/>
                </a:solidFill>
              </a:rPr>
              <a:t>Горсть одна - и не страшна</a:t>
            </a:r>
          </a:p>
          <a:p>
            <a:pPr algn="ctr"/>
            <a:r>
              <a:rPr lang="ru-RU" b="1" i="1">
                <a:solidFill>
                  <a:srgbClr val="000000"/>
                </a:solidFill>
              </a:rPr>
              <a:t>Будет им зима. Приручайте птиц в мороз</a:t>
            </a:r>
          </a:p>
          <a:p>
            <a:pPr algn="ctr"/>
            <a:r>
              <a:rPr lang="ru-RU" b="1" i="1">
                <a:solidFill>
                  <a:srgbClr val="000000"/>
                </a:solidFill>
              </a:rPr>
              <a:t>К своему окну,</a:t>
            </a:r>
          </a:p>
          <a:p>
            <a:pPr algn="ctr"/>
            <a:r>
              <a:rPr lang="ru-RU" b="1" i="1">
                <a:solidFill>
                  <a:srgbClr val="000000"/>
                </a:solidFill>
              </a:rPr>
              <a:t>Чтоб без песни не пришлось</a:t>
            </a:r>
          </a:p>
          <a:p>
            <a:pPr algn="ctr"/>
            <a:r>
              <a:rPr lang="ru-RU" b="1" i="1">
                <a:solidFill>
                  <a:srgbClr val="000000"/>
                </a:solidFill>
              </a:rPr>
              <a:t>Нам встречать весну.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1772816"/>
            <a:ext cx="43204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СПАСИБО   </a:t>
            </a:r>
          </a:p>
          <a:p>
            <a:pPr algn="ctr"/>
            <a:r>
              <a:rPr lang="ru-RU" sz="4000" dirty="0" smtClean="0"/>
              <a:t>ЗА   ВНИМАНИЕ!</a:t>
            </a:r>
            <a:endParaRPr lang="ru-RU" sz="4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164</TotalTime>
  <Words>290</Words>
  <Application>Microsoft Office PowerPoint</Application>
  <PresentationFormat>Экран (4:3)</PresentationFormat>
  <Paragraphs>61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Constantia</vt:lpstr>
      <vt:lpstr>Georgia</vt:lpstr>
      <vt:lpstr>Times New Roman</vt:lpstr>
      <vt:lpstr>Wingdings 2</vt:lpstr>
      <vt:lpstr>Поток</vt:lpstr>
      <vt:lpstr>конкурс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«Птичий» кроссворд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</dc:title>
  <dc:creator>Master</dc:creator>
  <cp:lastModifiedBy>user</cp:lastModifiedBy>
  <cp:revision>14</cp:revision>
  <dcterms:created xsi:type="dcterms:W3CDTF">2012-01-19T16:27:07Z</dcterms:created>
  <dcterms:modified xsi:type="dcterms:W3CDTF">2015-12-08T18:23:16Z</dcterms:modified>
</cp:coreProperties>
</file>