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0" r:id="rId4"/>
    <p:sldId id="261" r:id="rId5"/>
    <p:sldId id="262" r:id="rId6"/>
    <p:sldId id="265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6984-75C6-4B9A-B6F6-AD4D3DB3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2C1A4-F7B2-46BD-9CE3-71F3DB252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3B210-25B4-4861-8441-CC5971F58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C617-A883-41E4-A063-0D48161E0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DCD97-1CE1-4F82-B741-FF7B24E68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13CD1-84FE-46B7-A826-1BF10E3AC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81CFE-F944-44A9-BC12-9D9AC67AF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010B-4C02-40AA-A378-F4DAD8247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B1AD6-FED2-4A78-BA56-0F9F2A7FA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6C23-485B-4380-A704-60F49E6AC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6D14A-A4EE-405A-9639-D693F5ED8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CBDBC3-1661-460E-BB00-B1B1D91A3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ewkit.ru/upload_data/DSC_127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ewkit.ru/upload_data/&#1055;&#1086;&#1083;&#1085;&#1086;&#1101;&#1082;&#1088;&#1072;&#1085;&#1085;&#1072;&#1103;-&#1079;&#1072;&#1087;&#1080;&#1089;&#1100;-08_05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1435" y="2130425"/>
            <a:ext cx="6530925" cy="1470025"/>
          </a:xfrm>
        </p:spPr>
        <p:txBody>
          <a:bodyPr/>
          <a:lstStyle/>
          <a:p>
            <a:pPr algn="ctr"/>
            <a:r>
              <a:rPr lang="ru-RU" sz="4400" dirty="0" smtClean="0"/>
              <a:t>Машинная игла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3645024"/>
            <a:ext cx="2304257" cy="1752600"/>
          </a:xfrm>
        </p:spPr>
        <p:txBody>
          <a:bodyPr/>
          <a:lstStyle/>
          <a:p>
            <a:r>
              <a:rPr lang="ru-RU" dirty="0" smtClean="0"/>
              <a:t>5 класс 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 четверть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5364088" y="5229200"/>
            <a:ext cx="360878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lang="ru-RU" sz="2000" kern="0" dirty="0" smtClean="0"/>
              <a:t>Составила Яковлева М.Л., учитель швейного дела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971600" y="404664"/>
            <a:ext cx="77048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109081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ГКСОУ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Специальная (коррекционная)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школа-интернат VIII вида г.Кольчугино»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16632"/>
            <a:ext cx="4800600" cy="965969"/>
          </a:xfrm>
        </p:spPr>
        <p:txBody>
          <a:bodyPr/>
          <a:lstStyle/>
          <a:p>
            <a:pPr algn="ctr"/>
            <a:r>
              <a:rPr lang="ru-RU" sz="4000" i="1" dirty="0" smtClean="0"/>
              <a:t>Машинная игла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1844824"/>
            <a:ext cx="5902523" cy="1752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hlinkClick r:id="rId2" action="ppaction://hlinksldjump"/>
              </a:rPr>
              <a:t>Назначение машинной иглы.</a:t>
            </a:r>
            <a:endParaRPr lang="ru-RU" sz="2800" dirty="0" smtClean="0"/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hlinkClick r:id="rId3" action="ppaction://hlinksldjump"/>
              </a:rPr>
              <a:t>Устройство машинной иглы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hlinkClick r:id="rId4" action="ppaction://hlinksldjump"/>
              </a:rPr>
              <a:t>Подбор машинных игл.</a:t>
            </a:r>
            <a:endParaRPr lang="ru-RU" sz="2800" dirty="0" smtClean="0"/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hlinkClick r:id="rId5" action="ppaction://hlinksldjump"/>
              </a:rPr>
              <a:t>Виды машинных игл.</a:t>
            </a:r>
            <a:endParaRPr lang="ru-RU" sz="2800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552631" cy="1143000"/>
          </a:xfrm>
        </p:spPr>
        <p:txBody>
          <a:bodyPr/>
          <a:lstStyle/>
          <a:p>
            <a:pPr algn="ctr"/>
            <a:r>
              <a:rPr lang="ru-RU" sz="4000" i="1" dirty="0" smtClean="0"/>
              <a:t>Назначение   машинной   иглы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429000"/>
            <a:ext cx="8840663" cy="1833067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Машинная игла прокалывает ткань и проводит через неё нитку.</a:t>
            </a:r>
            <a:endParaRPr lang="ru-RU" sz="3200" dirty="0"/>
          </a:p>
        </p:txBody>
      </p:sp>
      <p:pic>
        <p:nvPicPr>
          <p:cNvPr id="1028" name="Picture 4" descr="http://sewkit.ru/upload_data/DSC_127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32037"/>
            <a:ext cx="8352928" cy="90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C:\Users\1\Desktop\Фотошоп\bokor1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354329"/>
            <a:ext cx="936104" cy="12430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476 -0.87627 C -0.96424 -0.87095 -0.96441 -0.8654 -0.96337 -0.86031 C -0.96285 -0.858 -0.96077 -0.85661 -0.96007 -0.85407 C -0.95782 -0.84852 -0.95782 -0.84181 -0.95504 -0.83649 C -0.95209 -0.83094 -0.94914 -0.82447 -0.94723 -0.81845 C -0.9415 -0.80319 -0.93872 -0.78585 -0.93403 -0.76943 C -0.9316 -0.75948 -0.93091 -0.74884 -0.92622 -0.73936 C -0.9198 -0.70907 -0.91216 -0.67784 -0.90365 -0.64801 C -0.89862 -0.62974 -0.89792 -0.61448 -0.88577 -0.60037 C -0.88351 -0.59043 -0.88056 -0.58256 -0.87309 -0.57655 C -0.87101 -0.56707 -0.8698 -0.56383 -0.86337 -0.55874 C -0.85764 -0.54833 -0.8441 -0.53307 -0.83455 -0.52914 C -0.82726 -0.51596 -0.83612 -0.52868 -0.82466 -0.52081 C -0.82292 -0.51966 -0.82153 -0.51642 -0.81997 -0.51503 C -0.81233 -0.50833 -0.80139 -0.50486 -0.79289 -0.50116 C -0.78629 -0.49861 -0.78125 -0.49306 -0.77466 -0.49098 C -0.75313 -0.48427 -0.73178 -0.47595 -0.71042 -0.46924 C -0.69705 -0.47017 -0.68438 -0.4697 -0.67171 -0.47132 C -0.66632 -0.47202 -0.6533 -0.4778 -0.64723 -0.47919 C -0.6408 -0.4808 -0.63803 -0.48289 -0.63091 -0.48543 C -0.62761 -0.48659 -0.62153 -0.4889 -0.62153 -0.48867 C -0.61303 -0.49931 -0.60278 -0.50231 -0.59549 -0.51503 C -0.59271 -0.51989 -0.5875 -0.52868 -0.58421 -0.53469 C -0.58316 -0.53677 -0.58091 -0.54093 -0.58091 -0.5407 C -0.57848 -0.55111 -0.58039 -0.5451 -0.57292 -0.55874 C -0.57188 -0.56059 -0.56962 -0.56452 -0.56962 -0.56429 C -0.56806 -0.571 -0.5658 -0.5784 -0.5632 -0.58464 C -0.55747 -0.59875 -0.5625 -0.58094 -0.55678 -0.59875 C -0.55556 -0.60222 -0.55365 -0.61031 -0.55365 -0.61008 C -0.55417 -0.61956 -0.55417 -0.62882 -0.55539 -0.63807 C -0.55573 -0.64038 -0.55747 -0.642 -0.55851 -0.64408 C -0.5632 -0.6568 -0.5691 -0.65957 -0.57934 -0.6642 C -0.58386 -0.67253 -0.58733 -0.67229 -0.59549 -0.67391 C -0.62171 -0.67229 -0.62969 -0.67345 -0.64723 -0.65194 C -0.6507 -0.64038 -0.64618 -0.65102 -0.65382 -0.64246 C -0.65782 -0.63737 -0.66112 -0.62835 -0.6632 -0.62211 C -0.6698 -0.6043 -0.67066 -0.58418 -0.67778 -0.5666 C -0.68525 -0.5222 -0.70035 -0.46808 -0.67778 -0.42761 C -0.675 -0.41327 -0.6698 -0.40264 -0.66528 -0.38969 C -0.66303 -0.38437 -0.66112 -0.37858 -0.65868 -0.37373 C -0.6566 -0.3698 -0.65191 -0.36193 -0.65191 -0.3617 C -0.65 -0.34944 -0.6448 -0.33534 -0.63612 -0.32817 C -0.6323 -0.31499 -0.63733 -0.33002 -0.62761 -0.31429 C -0.61962 -0.30065 -0.63021 -0.31105 -0.62014 -0.30203 C -0.6158 -0.29556 -0.6125 -0.29093 -0.60695 -0.28654 C -0.60261 -0.27868 -0.59914 -0.2766 -0.59237 -0.27243 C -0.58594 -0.26434 -0.57396 -0.25439 -0.56493 -0.25046 C -0.54757 -0.2345 -0.51459 -0.23057 -0.49393 -0.22872 C -0.4698 -0.21901 -0.44063 -0.22687 -0.41667 -0.23659 C -0.40764 -0.24514 -0.39723 -0.2463 -0.3875 -0.25277 C -0.37813 -0.25902 -0.36962 -0.26827 -0.36164 -0.27636 C -0.35973 -0.27821 -0.35868 -0.28076 -0.35678 -0.28261 C -0.354 -0.28492 -0.35018 -0.28585 -0.34705 -0.28816 C -0.33941 -0.30273 -0.34358 -0.29718 -0.33612 -0.3062 C -0.33368 -0.31429 -0.32917 -0.31892 -0.32622 -0.32632 C -0.32205 -0.33649 -0.31858 -0.35083 -0.31493 -0.36193 C -0.31216 -0.37928 -0.30608 -0.40634 -0.31493 -0.42137 C -0.32205 -0.43478 -0.34566 -0.4519 -0.35834 -0.45745 C -0.3691 -0.45698 -0.38004 -0.45698 -0.3908 -0.45537 C -0.40573 -0.45305 -0.41528 -0.43663 -0.42796 -0.42946 C -0.43212 -0.42206 -0.4349 -0.41258 -0.4408 -0.40749 C -0.4441 -0.39524 -0.45191 -0.38437 -0.45851 -0.37373 C -0.46598 -0.34644 -0.47309 -0.31915 -0.47605 -0.29047 C -0.47518 -0.25509 -0.47917 -0.23913 -0.46806 -0.21323 C -0.46563 -0.19496 -0.4599 -0.17692 -0.45539 -0.15934 C -0.4533 -0.15171 -0.44584 -0.14223 -0.44219 -0.13529 C -0.43785 -0.1265 -0.43351 -0.11771 -0.42622 -0.1117 C -0.41945 -0.09898 -0.41476 -0.09251 -0.40382 -0.0858 C -0.40261 -0.08372 -0.40209 -0.08141 -0.40053 -0.07956 C -0.3974 -0.07655 -0.3908 -0.07192 -0.3908 -0.07146 C -0.38559 -0.06244 -0.37674 -0.05735 -0.36823 -0.05388 C -0.36303 -0.04764 -0.35921 -0.0444 -0.35209 -0.04209 C -0.34428 -0.03561 -0.33282 -0.02451 -0.32431 -0.0222 C -0.31684 -0.01457 -0.30799 -0.00809 -0.29896 -0.00416 C -0.29289 0.00624 -0.27674 0.01041 -0.2665 0.01388 C -0.25903 0.01596 -0.25157 0.02012 -0.24375 0.02151 C -0.22726 0.02498 -0.21042 0.02775 -0.19375 0.0296 C -0.17275 0.03585 -0.15087 0.03839 -0.12917 0.04163 C -0.10695 0.04487 -0.08594 0.04949 -0.06337 0.05157 C -0.03612 0.04995 -0.02396 0.05597 -0.0099 0.0296 C -0.00625 0.0155 -0.00868 0.02105 -0.00348 0.0118 C -0.00157 0.00093 -0.004 0.00393 4.44444E-6 -3.79278E-7 " pathEditMode="relative" rAng="0" ptsTypes="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" y="4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я аттестация\5класс\III четверть\игла 2.jpg"/>
          <p:cNvPicPr>
            <a:picLocks noChangeAspect="1" noChangeArrowheads="1"/>
          </p:cNvPicPr>
          <p:nvPr/>
        </p:nvPicPr>
        <p:blipFill>
          <a:blip r:embed="rId2" cstate="print"/>
          <a:srcRect r="59681"/>
          <a:stretch>
            <a:fillRect/>
          </a:stretch>
        </p:blipFill>
        <p:spPr bwMode="auto">
          <a:xfrm>
            <a:off x="1845447" y="1340768"/>
            <a:ext cx="1502417" cy="42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-171400"/>
            <a:ext cx="85526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ru-RU" sz="4000" i="1" kern="0" dirty="0" smtClean="0">
                <a:latin typeface="+mj-lt"/>
                <a:ea typeface="+mj-ea"/>
                <a:cs typeface="+mj-cs"/>
              </a:rPr>
              <a:t>Устройство</a:t>
            </a:r>
            <a:r>
              <a:rPr kumimoji="0" lang="ru-RU" sz="4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машинной   иглы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D:\моя аттестация\5класс\III четверть\игла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0307" r="19111"/>
          <a:stretch>
            <a:fillRect/>
          </a:stretch>
        </p:blipFill>
        <p:spPr bwMode="auto">
          <a:xfrm>
            <a:off x="5796136" y="1340768"/>
            <a:ext cx="1512168" cy="42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779912" y="1412776"/>
            <a:ext cx="165618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Колба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4221088"/>
            <a:ext cx="165618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Ушко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2996952"/>
            <a:ext cx="187220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Короткий желобок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3068960"/>
            <a:ext cx="18002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Длинный желобок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5373216"/>
            <a:ext cx="165618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Остриё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3068960"/>
            <a:ext cx="165618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Лезвие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971600" y="3861048"/>
            <a:ext cx="165618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5445224"/>
            <a:ext cx="201622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627784" y="4797152"/>
            <a:ext cx="1944216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2000" y="4797152"/>
            <a:ext cx="2016224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699792" y="3573016"/>
            <a:ext cx="187220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572000" y="3573016"/>
            <a:ext cx="1944216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627784" y="1916832"/>
            <a:ext cx="1944216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72000" y="1916832"/>
            <a:ext cx="2016224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2" idx="2"/>
          </p:cNvCxnSpPr>
          <p:nvPr/>
        </p:nvCxnSpPr>
        <p:spPr>
          <a:xfrm flipH="1">
            <a:off x="6588224" y="3789040"/>
            <a:ext cx="158417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2627784" y="5445224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6" name="Picture 2" descr="C:\Users\1\Desktop\Фотошоп\bokor3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59" y="980728"/>
            <a:ext cx="1224000" cy="11455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72063E-6 C -0.01649 0.00347 -0.03142 -0.00139 -0.0474 -0.00393 C -0.0618 -0.01017 -0.04618 -0.00393 -0.08177 -0.0074 C -0.08906 -0.00786 -0.0974 -0.01156 -0.10451 -0.01272 C -0.11667 -0.01804 -0.12917 -0.0222 -0.14167 -0.02544 C -0.14653 -0.02683 -0.15104 -0.03029 -0.1559 -0.03099 C -0.16302 -0.03214 -0.17361 -0.03353 -0.18021 -0.03631 C -0.19861 -0.04417 -0.20469 -0.04695 -0.22465 -0.04903 C -0.2368 -0.05411 -0.23194 -0.05273 -0.25608 -0.05273 C -0.39462 -0.05273 -0.53333 -0.05134 -0.67187 -0.05088 C -0.68472 -0.04764 -0.69826 -0.04348 -0.71059 -0.03816 C -0.71858 -0.02798 -0.73125 -0.02706 -0.73906 -0.01642 C -0.74549 -0.00786 -0.74948 -0.00162 -0.75781 0.0037 C -0.75955 0.01064 -0.76337 0.01272 -0.76771 0.01827 C -0.7717 0.03284 -0.76458 0.00948 -0.7776 0.03446 C -0.77969 0.03816 -0.78351 0.04533 -0.78351 0.04556 C -0.78542 0.05319 -0.78906 0.05967 -0.79219 0.06707 C -0.7941 0.07239 -0.79601 0.07956 -0.79757 0.08488 C -0.79878 0.08881 -0.79965 0.09251 -0.80069 0.09621 C -0.80104 0.09783 -0.80191 0.1013 -0.80191 0.10153 C -0.80295 0.10916 -0.80347 0.11725 -0.80486 0.12489 C -0.80538 0.12882 -0.80764 0.13599 -0.80764 0.13622 C -0.80937 0.15703 -0.81389 0.17692 -0.81632 0.1975 C -0.81823 0.2167 -0.8151 0.20907 -0.82066 0.21947 C -0.82674 0.29001 -0.83073 0.38321 -0.80764 0.45514 C -0.80677 0.46138 -0.80295 0.47803 -0.80069 0.48428 C -0.79896 0.48798 -0.79479 0.49491 -0.79479 0.49515 C -0.79271 0.50301 -0.79132 0.51018 -0.78767 0.51712 C -0.78455 0.53261 -0.78889 0.51735 -0.78212 0.52775 C -0.78073 0.52984 -0.78038 0.53307 -0.77917 0.53492 C -0.77483 0.54209 -0.77083 0.54441 -0.76476 0.54949 C -0.75642 0.55689 -0.74913 0.56453 -0.74062 0.57123 C -0.73472 0.57586 -0.73299 0.58002 -0.72621 0.58233 C -0.71337 0.5932 -0.70156 0.61008 -0.68611 0.61471 C -0.67969 0.62026 -0.6724 0.62142 -0.66476 0.62373 C -0.65799 0.62974 -0.66267 0.6265 -0.6533 0.62951 C -0.64948 0.63044 -0.64184 0.63321 -0.64184 0.63344 C -0.63351 0.63992 -0.62292 0.63899 -0.61337 0.64015 C -0.59635 0.64755 -0.58038 0.64824 -0.56198 0.6494 C -0.54375 0.65518 -0.5033 0.65541 -0.48333 0.65657 C -0.45642 0.66328 -0.48594 0.65634 -0.41892 0.66027 C -0.4151 0.6605 -0.41146 0.66328 -0.40764 0.66374 C -0.39809 0.6649 -0.38854 0.66513 -0.37917 0.66559 C -0.30729 0.69612 -0.23906 0.66929 -0.17031 0.65657 C -0.15434 0.64963 -0.13472 0.64894 -0.11736 0.6457 C -0.11024 0.64269 -0.11111 0.63922 -0.10295 0.63645 C -0.09323 0.62836 -0.09774 0.63067 -0.09028 0.62743 C -0.08594 0.61934 -0.07656 0.61263 -0.06875 0.60939 C -0.06128 0.59968 -0.05399 0.59066 -0.04601 0.58233 C -0.04427 0.58048 -0.04323 0.5784 -0.04167 0.57678 C -0.03889 0.57401 -0.03316 0.56961 -0.03316 0.56984 " pathEditMode="relative" rAng="0" ptsTypes="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" y="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68655" cy="4525963"/>
          </a:xfrm>
        </p:spPr>
        <p:txBody>
          <a:bodyPr/>
          <a:lstStyle/>
          <a:p>
            <a:r>
              <a:rPr lang="ru-RU" dirty="0" smtClean="0"/>
              <a:t>Машинные иглы различают по номерам — от 75 до 150.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Подбирают иглы в зависимости от толщины ниток и ткани. Чем больше номер, тем толще игла.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Лезвие иглы должно быть прямым, острие хорошо заточено, желобки и ушко должны быть гладкими и хорошо отшлифованными.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-171400"/>
            <a:ext cx="85526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ru-RU" sz="4000" i="1" kern="0" noProof="0" dirty="0" smtClean="0">
                <a:latin typeface="+mj-lt"/>
                <a:ea typeface="+mj-ea"/>
                <a:cs typeface="+mj-cs"/>
              </a:rPr>
              <a:t>Подбор</a:t>
            </a:r>
            <a:r>
              <a:rPr kumimoji="0" lang="ru-RU" sz="4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машинных   игл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ewkit.ru/upload_data/Полноэкранная-запись-08_05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692696"/>
            <a:ext cx="849694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1"/>
            <a:ext cx="8552631" cy="1324744"/>
          </a:xfrm>
        </p:spPr>
        <p:txBody>
          <a:bodyPr/>
          <a:lstStyle/>
          <a:p>
            <a:r>
              <a:rPr lang="ru-RU" dirty="0" smtClean="0"/>
              <a:t>Для бытовых швейных машин (на колбе есть </a:t>
            </a:r>
            <a:r>
              <a:rPr lang="ru-RU" dirty="0" err="1" smtClean="0"/>
              <a:t>лыска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Для промышленных швейных машин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-171400"/>
            <a:ext cx="85526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ru-RU" sz="4000" i="1" kern="0" dirty="0" smtClean="0">
                <a:latin typeface="+mj-lt"/>
                <a:ea typeface="+mj-ea"/>
                <a:cs typeface="+mj-cs"/>
              </a:rPr>
              <a:t>Виды</a:t>
            </a:r>
            <a:r>
              <a:rPr kumimoji="0" lang="ru-RU" sz="4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машинных   игл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http://www.patlah.ru/etm/etm-05/svei%20mahina/svei_mahina/svei-06-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408" y="2996950"/>
            <a:ext cx="3096000" cy="3406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0" name="Picture 2" descr="D:\моя аттестация\5класс\III четверть\img18[1] - копия.gif"/>
          <p:cNvPicPr>
            <a:picLocks noChangeAspect="1" noChangeArrowheads="1"/>
          </p:cNvPicPr>
          <p:nvPr/>
        </p:nvPicPr>
        <p:blipFill>
          <a:blip r:embed="rId3" cstate="print"/>
          <a:srcRect l="50399"/>
          <a:stretch>
            <a:fillRect/>
          </a:stretch>
        </p:blipFill>
        <p:spPr bwMode="auto">
          <a:xfrm>
            <a:off x="611560" y="2924943"/>
            <a:ext cx="1512000" cy="3475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Двойная игл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448000" y="4256952"/>
            <a:ext cx="338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904559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Какие части имеет швейная игла?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Почему конец иглы должен быть острым?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Для чего необходимо ушко иглы?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Как подбирают иглу и нитки для выполнения машинных работ?</a:t>
            </a:r>
          </a:p>
          <a:p>
            <a:pPr>
              <a:lnSpc>
                <a:spcPct val="90000"/>
              </a:lnSpc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528" y="-171400"/>
            <a:ext cx="85526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ru-RU" sz="4000" i="1" kern="0" noProof="0" dirty="0" smtClean="0">
                <a:latin typeface="+mj-lt"/>
                <a:ea typeface="+mj-ea"/>
                <a:cs typeface="+mj-cs"/>
              </a:rPr>
              <a:t>Вопросы для закрепления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1\Desktop\Фотошоп\bokor3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3445" y="5092946"/>
            <a:ext cx="1376627" cy="12883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8.32562E-7 C -0.05972 0.02359 -0.12743 -0.00532 -0.18455 -0.02867 C -0.19253 -0.03584 -0.19983 -0.04186 -0.2092 -0.04509 C -0.21493 -0.05018 -0.22118 -0.05249 -0.22778 -0.0555 C -0.23299 -0.05781 -0.23698 -0.0636 -0.24306 -0.0636 " pathEditMode="relative" ptsTypes="ffffA">
                                      <p:cBhvr>
                                        <p:cTn id="2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06 -0.06359 C -0.26025 -0.07955 -0.28716 -0.06637 -0.30764 -0.06359 C -0.31685 -0.06082 -0.32657 -0.05735 -0.33542 -0.05342 C -0.34011 -0.04925 -0.34445 -0.04879 -0.34914 -0.04532 C -0.35608 -0.04 -0.36216 -0.03422 -0.36771 -0.02682 C -0.36719 -0.02405 -0.36546 -0.02127 -0.36615 -0.01873 C -0.36667 -0.01641 -0.36945 -0.01641 -0.37066 -0.01456 C -0.37622 -0.00693 -0.379 0.00324 -0.38299 0.01203 C -0.38629 0.0192 -0.39046 0.02544 -0.39375 0.03261 C -0.39497 0.03516 -0.39688 0.04071 -0.39688 0.04071 " pathEditMode="relative" ptsTypes="fffffffffA">
                                      <p:cBhvr>
                                        <p:cTn id="3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87 0.04094 C -0.38871 0.04834 -0.38003 0.04972 -0.37083 0.05319 C -0.35781 0.05805 -0.3493 0.06106 -0.33541 0.06337 C -0.32153 0.06961 -0.30659 0.06476 -0.29236 0.06961 C -0.27309 0.06892 -0.24965 0.07008 -0.22934 0.06545 C -0.2158 0.06244 -0.20486 0.05736 -0.19253 0.04903 C -0.18437 0.04371 -0.17465 0.04255 -0.16614 0.03885 C -0.15486 0.02845 -0.16944 0.04047 -0.15538 0.03284 C -0.15364 0.03192 -0.1526 0.0296 -0.15087 0.02868 C -0.146 0.02567 -0.13715 0.02452 -0.13229 0.02035 C -0.12517 0.01411 -0.11753 0.01249 -0.1092 0.01018 C -0.10278 0.00416 -0.09531 0.00046 -0.08767 -0.00208 C -0.08055 -0.00856 -0.08472 -0.00578 -0.07378 -0.01041 C -0.07066 -0.01179 -0.06458 -0.01434 -0.06458 -0.01434 C -0.04305 -0.03423 -0.00503 -0.03862 0.01979 -0.04093 C 0.04913 -0.03978 0.07275 -0.03978 0.09983 -0.03076 C 0.1066 -0.02636 0.1158 -0.01804 0.12309 -0.01434 C 0.13837 -0.00671 0.15347 -0.00092 0.16927 0.00601 C 0.18021 0.01619 0.19757 0.01781 0.21077 0.02035 C 0.23594 0.01966 0.26094 0.01966 0.28611 0.0185 C 0.29202 0.01827 0.29757 0.01434 0.30313 0.01434 " pathEditMode="relative" ptsTypes="ffffffffffffffffffffA">
                                      <p:cBhvr>
                                        <p:cTn id="4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Тема21">
  <a:themeElements>
    <a:clrScheme name="Тема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</Template>
  <TotalTime>367</TotalTime>
  <Words>169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Тема21</vt:lpstr>
      <vt:lpstr>1_Default Design</vt:lpstr>
      <vt:lpstr>Машинная игла</vt:lpstr>
      <vt:lpstr>Машинная игла</vt:lpstr>
      <vt:lpstr>Назначение   машинной   иглы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Регулятор строчки</dc:title>
  <dc:creator>Марина</dc:creator>
  <cp:lastModifiedBy>Марина</cp:lastModifiedBy>
  <cp:revision>5</cp:revision>
  <dcterms:created xsi:type="dcterms:W3CDTF">2015-01-14T21:21:10Z</dcterms:created>
  <dcterms:modified xsi:type="dcterms:W3CDTF">2015-09-22T22:14:12Z</dcterms:modified>
</cp:coreProperties>
</file>