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9;&#1090;&#1088;&#1086;&#1077;&#1085;&#1080;&#1077;%20&#1087;&#1083;&#1086;&#1076;&#1086;&#1074;&#1099;&#1093;%20&#1088;&#1072;&#1089;&#1090;&#1077;&#1085;&#1080;&#1081;/&#1090;&#1077;&#1089;&#1090;%202.docx" TargetMode="External"/><Relationship Id="rId2" Type="http://schemas.openxmlformats.org/officeDocument/2006/relationships/hyperlink" Target="&#1089;&#1090;&#1088;&#1086;&#1077;&#1085;&#1080;&#1077;%20&#1087;&#1083;&#1086;&#1076;&#1086;&#1074;&#1099;&#1093;%20&#1088;&#1072;&#1089;&#1090;&#1077;&#1085;&#1080;&#1081;/&#1090;&#1077;&#1089;&#1090;%20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Строение плодовых растений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1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Отгадай загадку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На огороде нога стоит,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На ноге голова висит.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Куда солнышко повернется,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Туда </a:t>
            </a:r>
            <a:r>
              <a:rPr lang="ru-RU" i="1" dirty="0"/>
              <a:t>голова наклонится.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404" y="4149080"/>
            <a:ext cx="337329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46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19442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900" dirty="0" smtClean="0"/>
              <a:t>Весной </a:t>
            </a:r>
            <a:r>
              <a:rPr lang="ru-RU" sz="3900" dirty="0"/>
              <a:t>красуется белым цветом,</a:t>
            </a:r>
          </a:p>
          <a:p>
            <a:pPr marL="0" indent="0" algn="ctr">
              <a:buNone/>
            </a:pPr>
            <a:endParaRPr lang="ru-RU" sz="3900" dirty="0" smtClean="0"/>
          </a:p>
          <a:p>
            <a:pPr marL="0" indent="0" algn="ctr">
              <a:buNone/>
            </a:pPr>
            <a:r>
              <a:rPr lang="ru-RU" sz="3900" dirty="0" smtClean="0"/>
              <a:t>А </a:t>
            </a:r>
            <a:r>
              <a:rPr lang="ru-RU" sz="3900" dirty="0"/>
              <a:t>в жатву — красным плодом.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241526" cy="242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87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200" dirty="0" smtClean="0"/>
              <a:t>К каким </a:t>
            </a:r>
            <a:r>
              <a:rPr lang="ru-RU" sz="3200" dirty="0" smtClean="0"/>
              <a:t>группам плодовых растений относятся нижеперечисленные растения? Обозначьте группы растений соответствующими номерами:</a:t>
            </a:r>
            <a:br>
              <a:rPr lang="ru-RU" sz="3200" dirty="0" smtClean="0"/>
            </a:br>
            <a:r>
              <a:rPr lang="ru-RU" sz="3200" dirty="0" smtClean="0"/>
              <a:t>1. семечковые</a:t>
            </a:r>
            <a:br>
              <a:rPr lang="ru-RU" sz="3200" dirty="0" smtClean="0"/>
            </a:br>
            <a:r>
              <a:rPr lang="ru-RU" sz="3200" dirty="0" smtClean="0"/>
              <a:t>2. косточковые</a:t>
            </a:r>
            <a:br>
              <a:rPr lang="ru-RU" sz="3200" dirty="0" smtClean="0"/>
            </a:br>
            <a:r>
              <a:rPr lang="ru-RU" sz="3200" dirty="0" smtClean="0"/>
              <a:t>3. ягодные</a:t>
            </a:r>
            <a:br>
              <a:rPr lang="ru-RU" sz="3200" dirty="0" smtClean="0"/>
            </a:br>
            <a:r>
              <a:rPr lang="ru-RU" sz="3200" dirty="0" smtClean="0"/>
              <a:t>4. орехоплодные</a:t>
            </a:r>
            <a:br>
              <a:rPr lang="ru-RU" sz="3200" dirty="0" smtClean="0"/>
            </a:br>
            <a:r>
              <a:rPr lang="ru-RU" sz="3200" dirty="0" smtClean="0"/>
              <a:t>5. субтропические</a:t>
            </a:r>
            <a:br>
              <a:rPr lang="ru-RU" sz="3200" dirty="0" smtClean="0"/>
            </a:br>
            <a:r>
              <a:rPr lang="ru-RU" sz="3200" dirty="0" smtClean="0"/>
              <a:t>6. тропические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97152"/>
            <a:ext cx="5554960" cy="13290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4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Груша			Малина		Инжир</a:t>
            </a:r>
          </a:p>
          <a:p>
            <a:pPr marL="0" indent="0">
              <a:buNone/>
            </a:pPr>
            <a:r>
              <a:rPr lang="ru-RU" dirty="0" smtClean="0"/>
              <a:t>Айва			Ежевика		Хурма</a:t>
            </a:r>
          </a:p>
          <a:p>
            <a:pPr marL="0" indent="0">
              <a:buNone/>
            </a:pPr>
            <a:r>
              <a:rPr lang="ru-RU" dirty="0" smtClean="0"/>
              <a:t>Рябина		Облепиха		Гранат</a:t>
            </a:r>
          </a:p>
          <a:p>
            <a:pPr marL="0" indent="0">
              <a:buNone/>
            </a:pPr>
            <a:r>
              <a:rPr lang="ru-RU" dirty="0" smtClean="0"/>
              <a:t>Боярышник		Жимолость		Фейхоа</a:t>
            </a:r>
          </a:p>
          <a:p>
            <a:pPr marL="0" indent="0">
              <a:buNone/>
            </a:pPr>
            <a:r>
              <a:rPr lang="ru-RU" dirty="0" smtClean="0"/>
              <a:t>Персик		Актинидия		Смородина</a:t>
            </a:r>
          </a:p>
          <a:p>
            <a:pPr marL="0" indent="0">
              <a:buNone/>
            </a:pPr>
            <a:r>
              <a:rPr lang="ru-RU" dirty="0" smtClean="0"/>
              <a:t>Вишня		Лимонник		Крыжовник</a:t>
            </a:r>
          </a:p>
          <a:p>
            <a:pPr marL="0" indent="0">
              <a:buNone/>
            </a:pPr>
            <a:r>
              <a:rPr lang="ru-RU" dirty="0" smtClean="0"/>
              <a:t>Черешня		Лещина		Банан</a:t>
            </a:r>
          </a:p>
          <a:p>
            <a:pPr marL="0" indent="0">
              <a:buNone/>
            </a:pPr>
            <a:r>
              <a:rPr lang="ru-RU" dirty="0" smtClean="0"/>
              <a:t>Слива			Абрикос		Манго</a:t>
            </a:r>
          </a:p>
          <a:p>
            <a:pPr marL="0" indent="0">
              <a:buNone/>
            </a:pPr>
            <a:r>
              <a:rPr lang="ru-RU" dirty="0" smtClean="0"/>
              <a:t>Терн			Алыча		Ананас</a:t>
            </a:r>
          </a:p>
          <a:p>
            <a:pPr marL="0" indent="0">
              <a:buNone/>
            </a:pPr>
            <a:r>
              <a:rPr lang="ru-RU" dirty="0" smtClean="0"/>
              <a:t>Земляника		Маслина		Каштан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5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растения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263156" cy="435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1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0"/>
            <a:ext cx="5567294" cy="47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4869160"/>
            <a:ext cx="8570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Строение плодового дерева:</a:t>
            </a:r>
            <a:r>
              <a:rPr lang="ru-RU" dirty="0"/>
              <a:t> 1 - корневая шейка; 2 - штамб; 3 - ветвь продолжения основной ветви; 4 - ветвь первого порядка; 5 - ветвь второго порядка; 6 - конкурент; 7 - ветвь продолжения лидера; </a:t>
            </a:r>
            <a:endParaRPr lang="ru-RU" dirty="0" smtClean="0"/>
          </a:p>
          <a:p>
            <a:r>
              <a:rPr lang="ru-RU" dirty="0" smtClean="0"/>
              <a:t>8 </a:t>
            </a:r>
            <a:r>
              <a:rPr lang="ru-RU" dirty="0"/>
              <a:t>- обрастающая ветвь; 9 - центральный проводник (лидер); 10 - </a:t>
            </a:r>
            <a:r>
              <a:rPr lang="ru-RU" dirty="0" err="1"/>
              <a:t>волчковая</a:t>
            </a:r>
            <a:r>
              <a:rPr lang="ru-RU" dirty="0"/>
              <a:t> ветвь; 11 - корневой отпрыск (регенеративный побег); 12 - скелетные горизонтальные корни; 13 - вертикальные корни; 14 - мочковатые корни; а) угол отхождения ветви.</a:t>
            </a:r>
          </a:p>
        </p:txBody>
      </p:sp>
    </p:spTree>
    <p:extLst>
      <p:ext uri="{BB962C8B-B14F-4D97-AF65-F5344CB8AC3E}">
        <p14:creationId xmlns:p14="http://schemas.microsoft.com/office/powerpoint/2010/main" val="10505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lubimdacha.ru/images/plodovye/plodder/plodvetki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5379345" cy="56780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79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file"/>
              </a:rPr>
              <a:t>Тест № 1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 action="ppaction://hlinkfile"/>
              </a:rPr>
              <a:t>Тест №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Строение плодовых растений</vt:lpstr>
      <vt:lpstr>Отгадай загадку</vt:lpstr>
      <vt:lpstr>Презентация PowerPoint</vt:lpstr>
      <vt:lpstr>              К каким группам плодовых растений относятся нижеперечисленные растения? Обозначьте группы растений соответствующими номерами: 1. семечковые 2. косточковые 3. ягодные 4. орехоплодные 5. субтропические 6. тропические</vt:lpstr>
      <vt:lpstr>Презентация PowerPoint</vt:lpstr>
      <vt:lpstr>Строение растения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плодовых растений</dc:title>
  <dc:creator>пользователь</dc:creator>
  <cp:lastModifiedBy>пользователь</cp:lastModifiedBy>
  <cp:revision>4</cp:revision>
  <dcterms:created xsi:type="dcterms:W3CDTF">2014-09-10T10:11:06Z</dcterms:created>
  <dcterms:modified xsi:type="dcterms:W3CDTF">2014-09-10T11:02:44Z</dcterms:modified>
</cp:coreProperties>
</file>