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11" r:id="rId2"/>
    <p:sldId id="293" r:id="rId3"/>
    <p:sldId id="308" r:id="rId4"/>
    <p:sldId id="298" r:id="rId5"/>
    <p:sldId id="299" r:id="rId6"/>
    <p:sldId id="300" r:id="rId7"/>
    <p:sldId id="305" r:id="rId8"/>
    <p:sldId id="306" r:id="rId9"/>
    <p:sldId id="279" r:id="rId10"/>
    <p:sldId id="280" r:id="rId11"/>
    <p:sldId id="281" r:id="rId12"/>
    <p:sldId id="282" r:id="rId13"/>
    <p:sldId id="292" r:id="rId14"/>
    <p:sldId id="291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307" r:id="rId24"/>
    <p:sldId id="262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99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42" autoAdjust="0"/>
    <p:restoredTop sz="94660"/>
  </p:normalViewPr>
  <p:slideViewPr>
    <p:cSldViewPr>
      <p:cViewPr varScale="1">
        <p:scale>
          <a:sx n="65" d="100"/>
          <a:sy n="65" d="100"/>
        </p:scale>
        <p:origin x="-3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49D60A6-EC17-4763-8A44-25844AB1E568}" type="datetimeFigureOut">
              <a:rPr lang="ru-RU"/>
              <a:pPr>
                <a:defRPr/>
              </a:pPr>
              <a:t>06.10.2015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80063BD-5636-40CB-AA46-232E301594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D06CF-4AD2-4C9F-9FE7-8F04FAC6973A}" type="datetimeFigureOut">
              <a:rPr lang="en-US"/>
              <a:pPr>
                <a:defRPr/>
              </a:pPr>
              <a:t>10/6/2015</a:t>
            </a:fld>
            <a:endParaRPr lang="en-US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399B8-7D69-4E17-BD5F-F631A3027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59CFF-971F-4613-82C7-B0CAD40962DF}" type="datetimeFigureOut">
              <a:rPr lang="en-US"/>
              <a:pPr>
                <a:defRPr/>
              </a:pPr>
              <a:t>10/6/2015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845B0-88CB-4103-B325-0F941F3B9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6A67A-ED4C-45F0-9D6F-16CA324C2DCF}" type="datetimeFigureOut">
              <a:rPr lang="en-US"/>
              <a:pPr>
                <a:defRPr/>
              </a:pPr>
              <a:t>10/6/2015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EF045-A5A9-4FD0-B84D-AA7A211A7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DD1C4-D1B9-43FD-A75D-B5049DAAF898}" type="datetimeFigureOut">
              <a:rPr lang="en-US"/>
              <a:pPr>
                <a:defRPr/>
              </a:pPr>
              <a:t>10/6/2015</a:t>
            </a:fld>
            <a:endParaRPr 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A3C43-B104-41B5-A44D-337610234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0ADC9-456E-4F8B-9DFF-3CD4CD6C13E4}" type="datetimeFigureOut">
              <a:rPr lang="en-US"/>
              <a:pPr>
                <a:defRPr/>
              </a:pPr>
              <a:t>10/6/2015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0E0C8-DDDD-4DFD-B0C8-19FC94799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0078A-7A29-4FB6-9158-F828C1EFA7F5}" type="datetimeFigureOut">
              <a:rPr lang="en-US"/>
              <a:pPr>
                <a:defRPr/>
              </a:pPr>
              <a:t>10/6/2015</a:t>
            </a:fld>
            <a:endParaRPr lang="en-US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C4C60-73D2-4B82-816E-3DBBAAC3C1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CA4F6-4769-4F78-9CC3-AD873887C7A7}" type="datetimeFigureOut">
              <a:rPr lang="en-US"/>
              <a:pPr>
                <a:defRPr/>
              </a:pPr>
              <a:t>10/6/2015</a:t>
            </a:fld>
            <a:endParaRPr lang="en-US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57AD2-92E1-4A4B-B9CF-063CFD4501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897D5-EF3A-4C2A-9CEC-6752FEE09100}" type="datetimeFigureOut">
              <a:rPr lang="en-US"/>
              <a:pPr>
                <a:defRPr/>
              </a:pPr>
              <a:t>10/6/2015</a:t>
            </a:fld>
            <a:endParaRPr lang="en-US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09C45-4CC0-4024-9413-46226609B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CDF4A-1057-48A0-91FE-9422C1A3DD1C}" type="datetimeFigureOut">
              <a:rPr lang="en-US"/>
              <a:pPr>
                <a:defRPr/>
              </a:pPr>
              <a:t>10/6/2015</a:t>
            </a:fld>
            <a:endParaRPr lang="en-US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AC879-AA71-4066-8D88-54DCD3C508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0FC1A-366D-43B7-93FB-951CCD491F5A}" type="datetimeFigureOut">
              <a:rPr lang="en-US"/>
              <a:pPr>
                <a:defRPr/>
              </a:pPr>
              <a:t>10/6/2015</a:t>
            </a:fld>
            <a:endParaRPr lang="en-US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351CE-A577-4E27-994C-C2FBF3458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6A0DE-A208-4204-9280-718F7498C511}" type="datetimeFigureOut">
              <a:rPr lang="en-US"/>
              <a:pPr>
                <a:defRPr/>
              </a:pPr>
              <a:t>10/6/2015</a:t>
            </a:fld>
            <a:endParaRPr lang="en-US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B2FCB-B121-49FE-A3EB-47965DC372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DEC444-D245-46CF-BE77-C32851CE9126}" type="datetimeFigureOut">
              <a:rPr lang="en-US"/>
              <a:pPr>
                <a:defRPr/>
              </a:pPr>
              <a:t>10/6/2015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C08BBF-D5D0-4AEF-BA35-A5E4EB40E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43" r:id="rId2"/>
    <p:sldLayoutId id="2147483852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53" r:id="rId9"/>
    <p:sldLayoutId id="2147483849" r:id="rId10"/>
    <p:sldLayoutId id="21474838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89CA2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89CA2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ummergirl0208.files.wordpress.com/2010/07/waterdrople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57200"/>
            <a:ext cx="7696199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2" descr="2SAMZ.jpg"/>
          <p:cNvPicPr>
            <a:picLocks noChangeAspect="1"/>
          </p:cNvPicPr>
          <p:nvPr/>
        </p:nvPicPr>
        <p:blipFill>
          <a:blip r:embed="rId2" cstate="print"/>
          <a:srcRect t="12260" b="8046"/>
          <a:stretch>
            <a:fillRect/>
          </a:stretch>
        </p:blipFill>
        <p:spPr bwMode="auto">
          <a:xfrm>
            <a:off x="609600" y="457200"/>
            <a:ext cx="7924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5" descr="IMG_2572.jpg"/>
          <p:cNvPicPr>
            <a:picLocks noChangeAspect="1"/>
          </p:cNvPicPr>
          <p:nvPr/>
        </p:nvPicPr>
        <p:blipFill>
          <a:blip r:embed="rId2" cstate="print"/>
          <a:srcRect t="30302" b="6061"/>
          <a:stretch>
            <a:fillRect/>
          </a:stretch>
        </p:blipFill>
        <p:spPr bwMode="auto">
          <a:xfrm>
            <a:off x="533400" y="304800"/>
            <a:ext cx="8229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4" descr="sborvod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305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f43ae.jpg"/>
          <p:cNvPicPr/>
          <p:nvPr/>
        </p:nvPicPr>
        <p:blipFill>
          <a:blip r:embed="rId2" cstate="print"/>
          <a:srcRect b="7397"/>
          <a:stretch>
            <a:fillRect/>
          </a:stretch>
        </p:blipFill>
        <p:spPr>
          <a:xfrm>
            <a:off x="304800" y="381000"/>
            <a:ext cx="8305799" cy="601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chistka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228600"/>
            <a:ext cx="8001000" cy="624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bo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609600"/>
            <a:ext cx="3810000" cy="5334000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pih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609600"/>
            <a:ext cx="4191000" cy="5334000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в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534400" cy="6324600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u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04800"/>
            <a:ext cx="8686800" cy="6248400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q-wallpapers_ru_flowers_29267_1920x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838200"/>
            <a:ext cx="4267200" cy="5105400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chistotel-220x220.jpg"/>
          <p:cNvPicPr>
            <a:picLocks noChangeAspect="1"/>
          </p:cNvPicPr>
          <p:nvPr/>
        </p:nvPicPr>
        <p:blipFill>
          <a:blip r:embed="rId3" cstate="print"/>
          <a:srcRect t="10588" b="14412"/>
          <a:stretch>
            <a:fillRect/>
          </a:stretch>
        </p:blipFill>
        <p:spPr>
          <a:xfrm>
            <a:off x="4800600" y="838200"/>
            <a:ext cx="4114800" cy="5105400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sverobo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685800"/>
            <a:ext cx="4191000" cy="5486400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brusnika_polza_vr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685800"/>
            <a:ext cx="4038600" cy="5486400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в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" y="685800"/>
            <a:ext cx="8305800" cy="5715000"/>
          </a:xfrm>
          <a:prstGeom prst="rect">
            <a:avLst/>
          </a:prstGeom>
          <a:noFill/>
        </p:spPr>
      </p:pic>
      <p:pic>
        <p:nvPicPr>
          <p:cNvPr id="3" name="Picture 4" descr="вода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195513" y="2924175"/>
            <a:ext cx="5111750" cy="37242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abletki-dlya-obezzarajivanija-vody-akvatab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990600"/>
            <a:ext cx="4160838" cy="5029200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klorsept_25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24400" y="990600"/>
            <a:ext cx="4191000" cy="5029200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5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04800"/>
            <a:ext cx="3733800" cy="6248400"/>
          </a:xfrm>
          <a:prstGeom prst="rect">
            <a:avLst/>
          </a:prstGeom>
          <a:noFill/>
          <a:ln w="38100" cap="sq">
            <a:solidFill>
              <a:srgbClr val="0B5395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3" name="Рисунок 2" descr="stat7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001" y="304800"/>
            <a:ext cx="4114799" cy="632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556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457200"/>
            <a:ext cx="8288338" cy="5638800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User\Рабочий стол\Рисунок3.png"/>
          <p:cNvPicPr>
            <a:picLocks noChangeAspect="1" noChangeArrowheads="1"/>
          </p:cNvPicPr>
          <p:nvPr/>
        </p:nvPicPr>
        <p:blipFill>
          <a:blip r:embed="rId2" cstate="print"/>
          <a:srcRect l="5000" t="5000" r="10000" b="11667"/>
          <a:stretch>
            <a:fillRect/>
          </a:stretch>
        </p:blipFill>
        <p:spPr bwMode="auto">
          <a:xfrm>
            <a:off x="914400" y="533400"/>
            <a:ext cx="7620000" cy="5867400"/>
          </a:xfrm>
          <a:prstGeom prst="rect">
            <a:avLst/>
          </a:prstGeom>
          <a:ln w="28575">
            <a:solidFill>
              <a:srgbClr val="00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61881" y="1219200"/>
            <a:ext cx="9588009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isometricOffAxis1Righ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ru-RU" sz="6600" b="1" dirty="0">
                <a:solidFill>
                  <a:srgbClr val="0033CC"/>
                </a:solidFill>
              </a:rPr>
              <a:t>Спасибо за </a:t>
            </a:r>
            <a:r>
              <a:rPr lang="ru-RU" sz="6600" b="1" dirty="0" smtClean="0">
                <a:solidFill>
                  <a:srgbClr val="0033CC"/>
                </a:solidFill>
              </a:rPr>
              <a:t>внимание!</a:t>
            </a:r>
            <a:endParaRPr lang="ru-RU" sz="6600" b="1" dirty="0">
              <a:solidFill>
                <a:srgbClr val="0033CC"/>
              </a:solidFill>
            </a:endParaRPr>
          </a:p>
        </p:txBody>
      </p:sp>
      <p:pic>
        <p:nvPicPr>
          <p:cNvPr id="16388" name="Рисунок 7" descr="getImg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7375"/>
            <a:ext cx="1219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C:\Documents and Settings\User\Рабочий стол\Рисунок3.png"/>
          <p:cNvPicPr>
            <a:picLocks noChangeAspect="1" noChangeArrowheads="1"/>
          </p:cNvPicPr>
          <p:nvPr/>
        </p:nvPicPr>
        <p:blipFill>
          <a:blip r:embed="rId3" cstate="print"/>
          <a:srcRect l="5000" t="5000" r="10000" b="11667"/>
          <a:stretch>
            <a:fillRect/>
          </a:stretch>
        </p:blipFill>
        <p:spPr bwMode="auto">
          <a:xfrm>
            <a:off x="2819400" y="2819400"/>
            <a:ext cx="3758184" cy="3276600"/>
          </a:xfrm>
          <a:prstGeom prst="rect">
            <a:avLst/>
          </a:prstGeom>
          <a:ln w="28575">
            <a:solidFill>
              <a:srgbClr val="0033CC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глобус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14400" y="476250"/>
            <a:ext cx="6934199" cy="600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8800" dirty="0" smtClean="0">
                <a:solidFill>
                  <a:srgbClr val="000099"/>
                </a:solidFill>
              </a:rPr>
              <a:t>Свойства воды</a:t>
            </a:r>
            <a:endParaRPr lang="ru-RU" sz="8800" dirty="0">
              <a:solidFill>
                <a:srgbClr val="000099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1920085"/>
            <a:ext cx="4191000" cy="2880516"/>
          </a:xfrm>
        </p:spPr>
        <p:txBody>
          <a:bodyPr/>
          <a:lstStyle/>
          <a:p>
            <a:pPr algn="ctr">
              <a:buNone/>
            </a:pPr>
            <a:endParaRPr lang="ru-RU" sz="5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6000" b="1" i="1" dirty="0" smtClean="0">
                <a:solidFill>
                  <a:srgbClr val="7030A0"/>
                </a:solidFill>
              </a:rPr>
              <a:t>прозрачная</a:t>
            </a:r>
            <a:endParaRPr lang="ru-RU" sz="6000" b="1" i="1" dirty="0">
              <a:solidFill>
                <a:srgbClr val="7030A0"/>
              </a:solidFill>
            </a:endParaRPr>
          </a:p>
        </p:txBody>
      </p:sp>
      <p:pic>
        <p:nvPicPr>
          <p:cNvPr id="5" name="Picture 4" descr="ложк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28800"/>
            <a:ext cx="4267200" cy="44196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8800" dirty="0" smtClean="0">
                <a:solidFill>
                  <a:srgbClr val="000099"/>
                </a:solidFill>
              </a:rPr>
              <a:t>Свойства воды</a:t>
            </a:r>
            <a:endParaRPr lang="ru-RU" sz="8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sz="4400" i="1" dirty="0" smtClean="0"/>
          </a:p>
          <a:p>
            <a:pPr>
              <a:buNone/>
            </a:pPr>
            <a:endParaRPr lang="ru-RU" sz="4400" i="1" dirty="0" smtClean="0"/>
          </a:p>
          <a:p>
            <a:pPr algn="ctr">
              <a:buNone/>
            </a:pPr>
            <a:r>
              <a:rPr lang="ru-RU" sz="5400" b="1" i="1" dirty="0" smtClean="0">
                <a:solidFill>
                  <a:srgbClr val="7030A0"/>
                </a:solidFill>
              </a:rPr>
              <a:t>бесцветная</a:t>
            </a:r>
            <a:endParaRPr lang="ru-RU" sz="5400" b="1" i="1" dirty="0">
              <a:solidFill>
                <a:srgbClr val="7030A0"/>
              </a:solidFill>
            </a:endParaRPr>
          </a:p>
        </p:txBody>
      </p:sp>
      <p:graphicFrame>
        <p:nvGraphicFramePr>
          <p:cNvPr id="43016" name="Object 8"/>
          <p:cNvGraphicFramePr>
            <a:graphicFrameLocks noChangeAspect="1"/>
          </p:cNvGraphicFramePr>
          <p:nvPr>
            <p:ph sz="half" idx="1"/>
          </p:nvPr>
        </p:nvGraphicFramePr>
        <p:xfrm>
          <a:off x="381000" y="1828800"/>
          <a:ext cx="4038600" cy="4572000"/>
        </p:xfrm>
        <a:graphic>
          <a:graphicData uri="http://schemas.openxmlformats.org/presentationml/2006/ole">
            <p:oleObj spid="_x0000_s3074" name="Фотография Photo Editor" r:id="rId3" imgW="5028571" imgH="336279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algn="ctr"/>
            <a:r>
              <a:rPr lang="ru-RU" sz="8800" dirty="0" smtClean="0">
                <a:solidFill>
                  <a:srgbClr val="000099"/>
                </a:solidFill>
              </a:rPr>
              <a:t>Свойства воды</a:t>
            </a:r>
            <a:endParaRPr lang="ru-RU" sz="8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8000" b="1" i="1" dirty="0" smtClean="0">
                <a:solidFill>
                  <a:srgbClr val="7030A0"/>
                </a:solidFill>
              </a:rPr>
              <a:t>без </a:t>
            </a:r>
          </a:p>
          <a:p>
            <a:pPr algn="ctr">
              <a:buNone/>
            </a:pPr>
            <a:r>
              <a:rPr lang="ru-RU" sz="8000" b="1" i="1" dirty="0" smtClean="0">
                <a:solidFill>
                  <a:srgbClr val="7030A0"/>
                </a:solidFill>
              </a:rPr>
              <a:t>запаха</a:t>
            </a:r>
            <a:endParaRPr lang="ru-RU" sz="8000" b="1" i="1" dirty="0">
              <a:solidFill>
                <a:srgbClr val="7030A0"/>
              </a:solidFill>
            </a:endParaRPr>
          </a:p>
        </p:txBody>
      </p:sp>
      <p:pic>
        <p:nvPicPr>
          <p:cNvPr id="5" name="Picture 7" descr="пьет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28800"/>
            <a:ext cx="4191000" cy="43434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8800" dirty="0" smtClean="0"/>
              <a:t>Свойства воды</a:t>
            </a:r>
            <a:endParaRPr lang="ru-RU" sz="8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62400" y="1920085"/>
            <a:ext cx="4953000" cy="443484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endParaRPr lang="ru-RU" sz="5400" b="1" i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sz="5400" b="1" i="1" dirty="0" smtClean="0">
                <a:solidFill>
                  <a:srgbClr val="7030A0"/>
                </a:solidFill>
              </a:rPr>
              <a:t>Вода-</a:t>
            </a:r>
          </a:p>
          <a:p>
            <a:pPr algn="ctr">
              <a:buNone/>
            </a:pPr>
            <a:r>
              <a:rPr lang="ru-RU" sz="5400" b="1" i="1" dirty="0" smtClean="0">
                <a:solidFill>
                  <a:srgbClr val="7030A0"/>
                </a:solidFill>
              </a:rPr>
              <a:t>растворитель</a:t>
            </a:r>
            <a:endParaRPr lang="ru-RU" sz="5400" b="1" i="1" dirty="0">
              <a:solidFill>
                <a:srgbClr val="7030A0"/>
              </a:solidFill>
            </a:endParaRPr>
          </a:p>
        </p:txBody>
      </p:sp>
      <p:pic>
        <p:nvPicPr>
          <p:cNvPr id="5" name="Picture 16" descr="соль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20875"/>
            <a:ext cx="3124200" cy="4433888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6" name="Picture 13" descr="i?id=12318863&amp;tov=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572000"/>
            <a:ext cx="1730376" cy="19050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9600" dirty="0" smtClean="0">
                <a:solidFill>
                  <a:srgbClr val="0033CC"/>
                </a:solidFill>
              </a:rPr>
              <a:t>Свойства воды</a:t>
            </a:r>
            <a:endParaRPr lang="ru-RU" sz="9600" dirty="0">
              <a:solidFill>
                <a:srgbClr val="0033CC"/>
              </a:solidFill>
            </a:endParaRPr>
          </a:p>
        </p:txBody>
      </p:sp>
      <p:pic>
        <p:nvPicPr>
          <p:cNvPr id="5" name="Picture 4" descr="фильтрование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4038600" cy="44958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6" name="Picture 5" descr="стакан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905000"/>
            <a:ext cx="3657600" cy="4495800"/>
          </a:xfrm>
          <a:prstGeom prst="rect">
            <a:avLst/>
          </a:prstGeom>
          <a:noFill/>
          <a:ln w="57150">
            <a:solidFill>
              <a:schemeClr val="hlink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1" descr="88183408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7772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4">
      <a:dk1>
        <a:sysClr val="windowText" lastClr="000000"/>
      </a:dk1>
      <a:lt1>
        <a:srgbClr val="DBF5F9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89CA2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4">
    <a:dk1>
      <a:sysClr val="windowText" lastClr="000000"/>
    </a:dk1>
    <a:lt1>
      <a:srgbClr val="DBF5F9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89CA2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Другая 14">
    <a:dk1>
      <a:sysClr val="windowText" lastClr="000000"/>
    </a:dk1>
    <a:lt1>
      <a:srgbClr val="DBF5F9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89CA2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931</TotalTime>
  <Words>20</Words>
  <Application>Microsoft Office PowerPoint</Application>
  <PresentationFormat>Экран (4:3)</PresentationFormat>
  <Paragraphs>18</Paragraphs>
  <Slides>24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Поток</vt:lpstr>
      <vt:lpstr>Фотография Photo Editor</vt:lpstr>
      <vt:lpstr>Слайд 1</vt:lpstr>
      <vt:lpstr>Слайд 2</vt:lpstr>
      <vt:lpstr>Слайд 3</vt:lpstr>
      <vt:lpstr>Свойства воды</vt:lpstr>
      <vt:lpstr>Свойства воды</vt:lpstr>
      <vt:lpstr>Свойства воды</vt:lpstr>
      <vt:lpstr>Свойства воды</vt:lpstr>
      <vt:lpstr>Свойства воды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Удомельская средняя общеобразовательная школа №2 им. Сергея Ступакова</dc:title>
  <cp:lastModifiedBy>Татьковы</cp:lastModifiedBy>
  <cp:revision>94</cp:revision>
  <dcterms:modified xsi:type="dcterms:W3CDTF">2015-10-06T18:18:40Z</dcterms:modified>
</cp:coreProperties>
</file>