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6" r:id="rId10"/>
    <p:sldId id="267" r:id="rId11"/>
    <p:sldId id="268" r:id="rId12"/>
    <p:sldId id="263" r:id="rId13"/>
    <p:sldId id="264" r:id="rId1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DA7685-8BF1-4C2A-BA75-6B8F8B068F94}" type="datetimeFigureOut">
              <a:rPr lang="ru-RU"/>
              <a:pPr>
                <a:defRPr/>
              </a:pPr>
              <a:t>02.10.2015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AF661B-63A9-4D90-8CA0-61BBF6D9466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7712D7-4394-43B5-BD4C-5843C12B06F1}" type="datetimeFigureOut">
              <a:rPr lang="ru-RU"/>
              <a:pPr>
                <a:defRPr/>
              </a:pPr>
              <a:t>02.10.2015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442071-8EB7-4F36-81BF-2F1E6AA15B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426D0D-A6D1-416C-A52F-BF43E504E226}" type="datetimeFigureOut">
              <a:rPr lang="ru-RU"/>
              <a:pPr>
                <a:defRPr/>
              </a:pPr>
              <a:t>02.10.2015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C9B815-87F0-4EB5-A659-150248C069C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AE4CAE-26BB-4218-BBB9-B9953BF41FE5}" type="datetimeFigureOut">
              <a:rPr lang="ru-RU"/>
              <a:pPr>
                <a:defRPr/>
              </a:pPr>
              <a:t>02.10.2015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83D70-946B-486E-8635-C514C7E9B9F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A580D9-886E-46DE-93BA-F4D2FB5EA135}" type="datetimeFigureOut">
              <a:rPr lang="ru-RU"/>
              <a:pPr>
                <a:defRPr/>
              </a:pPr>
              <a:t>02.10.2015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72D882-1BE4-454B-8B72-A75425AFCA6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EC9C11-273A-442A-999F-DE0B05812ABF}" type="datetimeFigureOut">
              <a:rPr lang="ru-RU"/>
              <a:pPr>
                <a:defRPr/>
              </a:pPr>
              <a:t>02.10.2015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C5C654-A3F2-4BEF-8F01-D917580E92D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38C84B-E759-4EC2-B3E5-4BDF150D5930}" type="datetimeFigureOut">
              <a:rPr lang="ru-RU"/>
              <a:pPr>
                <a:defRPr/>
              </a:pPr>
              <a:t>02.10.2015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610FDE-51DC-4D92-B3D1-FAB6B2F953F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F04E52-0073-4E7E-9C37-78A8E7AC716E}" type="datetimeFigureOut">
              <a:rPr lang="ru-RU"/>
              <a:pPr>
                <a:defRPr/>
              </a:pPr>
              <a:t>02.10.2015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DD0F18-AB8B-4CF3-88BD-CEE733B79D3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99E8C0-7C2E-4C67-AF88-7872247F6B95}" type="datetimeFigureOut">
              <a:rPr lang="ru-RU"/>
              <a:pPr>
                <a:defRPr/>
              </a:pPr>
              <a:t>02.10.2015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A3A8A9-14EA-4227-90C2-FD9E7E7F72E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EFD181-C29B-43F1-8296-9505108C4AE1}" type="datetimeFigureOut">
              <a:rPr lang="ru-RU"/>
              <a:pPr>
                <a:defRPr/>
              </a:pPr>
              <a:t>02.10.2015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C3CF44-2E0F-4253-BC96-217D56C070F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70ABBE-2A47-4369-A9DD-797498012C7A}" type="datetimeFigureOut">
              <a:rPr lang="ru-RU"/>
              <a:pPr>
                <a:defRPr/>
              </a:pPr>
              <a:t>02.10.2015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9BBF11-13C0-497E-8717-467E9079AFF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1F8185E-C9C2-4D0B-B396-EC5E495F6641}" type="datetimeFigureOut">
              <a:rPr lang="ru-RU"/>
              <a:pPr>
                <a:defRPr/>
              </a:pPr>
              <a:t>02.10.2015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956208F-C869-43D1-BAD6-F6A9C4DF9D4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3" name="Picture 2" descr="лепка из соленого теста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4" name="Заголовок 1"/>
          <p:cNvSpPr>
            <a:spLocks noGrp="1"/>
          </p:cNvSpPr>
          <p:nvPr>
            <p:ph type="ctrTitle"/>
          </p:nvPr>
        </p:nvSpPr>
        <p:spPr>
          <a:xfrm>
            <a:off x="685800" y="4005064"/>
            <a:ext cx="7772400" cy="1470025"/>
          </a:xfrm>
        </p:spPr>
        <p:txBody>
          <a:bodyPr/>
          <a:lstStyle/>
          <a:p>
            <a:r>
              <a:rPr lang="ru-RU" sz="6600" b="1" dirty="0" smtClean="0"/>
              <a:t>«ОСНОВЫ ТЕСТОПЛАСТИКИ»</a:t>
            </a:r>
            <a:br>
              <a:rPr lang="ru-RU" sz="6600" b="1" dirty="0" smtClean="0"/>
            </a:br>
            <a:r>
              <a:rPr lang="ru-RU" sz="1800" b="1" dirty="0" smtClean="0"/>
              <a:t>Автор: учитель технологии Горюнова Н.Ю. МБУ Школы № 1 </a:t>
            </a:r>
            <a:r>
              <a:rPr lang="ru-RU" sz="1800" b="1" smtClean="0"/>
              <a:t>имени Виктора Носова</a:t>
            </a:r>
            <a:r>
              <a:rPr lang="ru-RU" sz="6600" b="1" dirty="0" smtClean="0"/>
              <a:t/>
            </a:r>
            <a:br>
              <a:rPr lang="ru-RU" sz="6600" b="1" dirty="0" smtClean="0"/>
            </a:br>
            <a:endParaRPr lang="ru-RU" sz="6600" b="1" dirty="0" smtClean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57313" y="2000250"/>
            <a:ext cx="6400800" cy="2614613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3"/>
          <p:cNvSpPr>
            <a:spLocks noGrp="1"/>
          </p:cNvSpPr>
          <p:nvPr>
            <p:ph type="body" idx="1"/>
          </p:nvPr>
        </p:nvSpPr>
        <p:spPr>
          <a:xfrm>
            <a:off x="395288" y="404813"/>
            <a:ext cx="8229600" cy="1079500"/>
          </a:xfrm>
        </p:spPr>
        <p:txBody>
          <a:bodyPr/>
          <a:lstStyle/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sz="2300" smtClean="0">
                <a:solidFill>
                  <a:srgbClr val="FF0000"/>
                </a:solidFill>
              </a:rPr>
              <a:t>4 этап. </a:t>
            </a:r>
            <a:r>
              <a:rPr lang="ru-RU" sz="2300" smtClean="0"/>
              <a:t>Склейка.</a:t>
            </a:r>
            <a:endParaRPr lang="en-US" sz="2300" smtClean="0"/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sz="2300" smtClean="0"/>
              <a:t/>
            </a:r>
            <a:br>
              <a:rPr lang="ru-RU" sz="2300" smtClean="0"/>
            </a:br>
            <a:endParaRPr lang="ru-RU" sz="2800" smtClean="0"/>
          </a:p>
          <a:p>
            <a:endParaRPr lang="ru-RU" sz="2800" smtClean="0"/>
          </a:p>
        </p:txBody>
      </p:sp>
      <p:pic>
        <p:nvPicPr>
          <p:cNvPr id="24581" name="Picture 5" descr="84fec0e518eb37e796c30e432b8a0f8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87450" y="1125538"/>
            <a:ext cx="6553200" cy="49149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smtClean="0">
                <a:solidFill>
                  <a:srgbClr val="FF0000"/>
                </a:solidFill>
              </a:rPr>
              <a:t>5 этап. </a:t>
            </a:r>
            <a:r>
              <a:rPr lang="ru-RU" sz="3600" smtClean="0"/>
              <a:t>Хранение изделий.</a:t>
            </a:r>
            <a:br>
              <a:rPr lang="ru-RU" sz="3600" smtClean="0"/>
            </a:br>
            <a:endParaRPr lang="ru-RU" sz="3600" smtClean="0"/>
          </a:p>
        </p:txBody>
      </p:sp>
      <p:pic>
        <p:nvPicPr>
          <p:cNvPr id="25605" name="Picture 5" descr="11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16013" y="1196975"/>
            <a:ext cx="6696075" cy="50228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Заголовок 1"/>
          <p:cNvSpPr>
            <a:spLocks noGrp="1"/>
          </p:cNvSpPr>
          <p:nvPr>
            <p:ph type="title"/>
          </p:nvPr>
        </p:nvSpPr>
        <p:spPr>
          <a:xfrm>
            <a:off x="468313" y="260350"/>
            <a:ext cx="8229600" cy="1143000"/>
          </a:xfrm>
        </p:spPr>
        <p:txBody>
          <a:bodyPr/>
          <a:lstStyle/>
          <a:p>
            <a:r>
              <a:rPr lang="ru-RU" b="1" smtClean="0"/>
              <a:t>Три способа лепки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Конструктивный является более простым и заключается в том, что изображаемый предмет лепится по частям.</a:t>
            </a:r>
            <a:endParaRPr lang="en-US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Пластический предполагает, что всё изделие выполняется из целого куска без деления на части.</a:t>
            </a:r>
            <a:endParaRPr lang="en-US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Комбинированный включает в себя как пластический, так и конструктивный способы при лепке одного изделия.</a:t>
            </a: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folHlink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>
                <a:latin typeface="Arial" charset="0"/>
              </a:rPr>
              <a:t>Спасибо за внимание!</a:t>
            </a:r>
          </a:p>
        </p:txBody>
      </p:sp>
      <p:sp>
        <p:nvSpPr>
          <p:cNvPr id="21506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21509" name="Picture 5" descr="5460393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51050" y="1628775"/>
            <a:ext cx="4968875" cy="4718050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Содержимое 2"/>
          <p:cNvSpPr>
            <a:spLocks noGrp="1"/>
          </p:cNvSpPr>
          <p:nvPr>
            <p:ph idx="1"/>
          </p:nvPr>
        </p:nvSpPr>
        <p:spPr>
          <a:xfrm>
            <a:off x="457200" y="357188"/>
            <a:ext cx="5338763" cy="6143625"/>
          </a:xfrm>
        </p:spPr>
        <p:txBody>
          <a:bodyPr/>
          <a:lstStyle/>
          <a:p>
            <a:pPr algn="ctr">
              <a:buFont typeface="Arial" charset="0"/>
              <a:buNone/>
            </a:pPr>
            <a:r>
              <a:rPr lang="ru-RU" sz="2800" b="1" smtClean="0"/>
              <a:t>Тестопластика </a:t>
            </a:r>
            <a:r>
              <a:rPr lang="ru-RU" sz="2800" smtClean="0"/>
              <a:t>– лепка декоративных изделий из солёного теста, является одним из видов  художественного конструирования и является мощным способом развития у детей умственной активности, творчества, художественного вкуса и многих других качества, без которых невозможно формирование первоначальных основ социально активной личности.</a:t>
            </a:r>
          </a:p>
        </p:txBody>
      </p:sp>
      <p:pic>
        <p:nvPicPr>
          <p:cNvPr id="14338" name="Picture 4" descr="Творческий процесс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00788" y="333375"/>
            <a:ext cx="2538412" cy="3384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2" name="Picture 6" descr="bioleramika-250x25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00788" y="4076700"/>
            <a:ext cx="2381250" cy="23812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Содержимое 2"/>
          <p:cNvSpPr>
            <a:spLocks noGrp="1"/>
          </p:cNvSpPr>
          <p:nvPr>
            <p:ph idx="1"/>
          </p:nvPr>
        </p:nvSpPr>
        <p:spPr>
          <a:xfrm>
            <a:off x="5072063" y="0"/>
            <a:ext cx="4071937" cy="6858000"/>
          </a:xfrm>
        </p:spPr>
        <p:txBody>
          <a:bodyPr/>
          <a:lstStyle/>
          <a:p>
            <a:pPr algn="ctr">
              <a:buFont typeface="Arial" charset="0"/>
              <a:buNone/>
            </a:pPr>
            <a:r>
              <a:rPr lang="ru-RU" smtClean="0"/>
              <a:t>Занятие  лепкой способствует развитию чувство осязания обеих рук. Стараясь как можно точнее передать форму, ребёнок активно работает пальцами, причём чаще всего десятью, а это, как известно, способствует развитию речи.</a:t>
            </a:r>
          </a:p>
        </p:txBody>
      </p:sp>
      <p:pic>
        <p:nvPicPr>
          <p:cNvPr id="15362" name="Picture 2" descr="А лисички взяли спички…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51435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63"/>
            <a:ext cx="8229600" cy="6357937"/>
          </a:xfrm>
        </p:spPr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Таким образом лепка развивает мелкую моторику, что в свою очередь влияет на </a:t>
            </a:r>
            <a:r>
              <a:rPr lang="ru-RU" b="1" dirty="0" smtClean="0"/>
              <a:t>развитие речи и мышления</a:t>
            </a:r>
            <a:r>
              <a:rPr lang="ru-RU" dirty="0" smtClean="0"/>
              <a:t>, способствует развитию </a:t>
            </a:r>
            <a:r>
              <a:rPr lang="ru-RU" b="1" dirty="0" smtClean="0"/>
              <a:t>трехмерного восприятия формы</a:t>
            </a:r>
            <a:r>
              <a:rPr lang="ru-RU" dirty="0" smtClean="0"/>
              <a:t>, умения </a:t>
            </a:r>
            <a:r>
              <a:rPr lang="ru-RU" b="1" dirty="0" smtClean="0"/>
              <a:t>чувствовать и передавать </a:t>
            </a:r>
            <a:r>
              <a:rPr lang="ru-RU" dirty="0" smtClean="0"/>
              <a:t>изобразительными средствами объем и пространство, </a:t>
            </a:r>
            <a:r>
              <a:rPr lang="ru-RU" b="1" dirty="0" smtClean="0"/>
              <a:t>воображение, </a:t>
            </a:r>
            <a:r>
              <a:rPr lang="ru-RU" b="1" dirty="0" err="1" smtClean="0"/>
              <a:t>креативность</a:t>
            </a:r>
            <a:r>
              <a:rPr lang="ru-RU" dirty="0" smtClean="0"/>
              <a:t>, </a:t>
            </a:r>
            <a:r>
              <a:rPr lang="ru-RU" b="1" dirty="0" smtClean="0"/>
              <a:t>снимает эмоциональное напряжение</a:t>
            </a:r>
            <a:r>
              <a:rPr lang="ru-RU" dirty="0" smtClean="0"/>
              <a:t>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У ребенка формируются предпосылки учебной деятельности:  </a:t>
            </a:r>
            <a:r>
              <a:rPr lang="ru-RU" b="1" dirty="0" smtClean="0"/>
              <a:t>умение ставить цель</a:t>
            </a:r>
            <a:r>
              <a:rPr lang="ru-RU" dirty="0" smtClean="0"/>
              <a:t>, </a:t>
            </a:r>
            <a:r>
              <a:rPr lang="ru-RU" b="1" dirty="0" smtClean="0"/>
              <a:t>искать и находить</a:t>
            </a:r>
            <a:r>
              <a:rPr lang="ru-RU" dirty="0" smtClean="0"/>
              <a:t> решения проблем, выбирать средства и </a:t>
            </a:r>
            <a:r>
              <a:rPr lang="ru-RU" b="1" dirty="0" smtClean="0"/>
              <a:t>реализовывать свой замысел</a:t>
            </a:r>
            <a:r>
              <a:rPr lang="ru-RU" dirty="0" smtClean="0"/>
              <a:t>, осознавать  и оценивать свой </a:t>
            </a:r>
            <a:r>
              <a:rPr lang="ru-RU" b="1" dirty="0" smtClean="0"/>
              <a:t>индивидуальный опыт</a:t>
            </a:r>
            <a:r>
              <a:rPr lang="ru-RU" dirty="0" smtClean="0"/>
              <a:t>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История возникновения  </a:t>
            </a:r>
            <a:r>
              <a:rPr lang="ru-RU" dirty="0" err="1" smtClean="0"/>
              <a:t>Тестопластики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17410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mtClean="0"/>
              <a:t>Её история уходит в глубь веков.</a:t>
            </a:r>
            <a:br>
              <a:rPr lang="ru-RU" smtClean="0"/>
            </a:br>
            <a:r>
              <a:rPr lang="ru-RU" smtClean="0"/>
              <a:t>Народности, живущие в Гималаях, до сих пор с помощью деревянных форм изготавливают фигурки из ячменной муки, которые заменяют людей и животных, приносимых когда-то  давным-давно в жертву божествам.</a:t>
            </a:r>
          </a:p>
        </p:txBody>
      </p:sp>
      <p:pic>
        <p:nvPicPr>
          <p:cNvPr id="17411" name="Picture 2" descr="Ветка калины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43625" y="4608513"/>
            <a:ext cx="3000375" cy="2249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В Китае, начиная с 17 века, делают марионетки из теста.</a:t>
            </a:r>
            <a:endParaRPr lang="en-US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В Греции из теста традиционно пекут великолепные венки, украшенные пышным орнаментом.</a:t>
            </a:r>
            <a:endParaRPr lang="en-US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Узбекские женщины из поколения в поколение выпекают декоративные лепёшки, которые вывешивают на стенки домов.</a:t>
            </a:r>
            <a:endParaRPr lang="ru-RU" dirty="0"/>
          </a:p>
        </p:txBody>
      </p:sp>
      <p:pic>
        <p:nvPicPr>
          <p:cNvPr id="18437" name="Picture 5" descr="0_531c5_2f2a69b9_M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00788" y="4797425"/>
            <a:ext cx="2568575" cy="1927225"/>
          </a:xfrm>
          <a:prstGeom prst="rect">
            <a:avLst/>
          </a:prstGeom>
          <a:noFill/>
        </p:spPr>
      </p:pic>
    </p:spTree>
  </p:cSld>
  <p:clrMapOvr>
    <a:masterClrMapping/>
  </p:clrMapOvr>
  <p:transition>
    <p:pull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b="1" smtClean="0"/>
              <a:t>Технология работы с тестом</a:t>
            </a:r>
            <a:br>
              <a:rPr lang="ru-RU" sz="4000" b="1" smtClean="0"/>
            </a:br>
            <a:endParaRPr lang="ru-RU" sz="4000" b="1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8313" y="1125538"/>
            <a:ext cx="8229600" cy="5500687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sz="2700" smtClean="0"/>
              <a:t>     </a:t>
            </a:r>
            <a:r>
              <a:rPr lang="ru-RU" sz="2700" smtClean="0">
                <a:solidFill>
                  <a:srgbClr val="FF0000"/>
                </a:solidFill>
              </a:rPr>
              <a:t>1этап.</a:t>
            </a:r>
            <a:r>
              <a:rPr lang="ru-RU" sz="2700" smtClean="0"/>
              <a:t> Замешивание солёного теста.</a:t>
            </a:r>
            <a:endParaRPr lang="en-US" sz="2700" smtClean="0"/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sz="2700" smtClean="0"/>
              <a:t/>
            </a:r>
            <a:br>
              <a:rPr lang="ru-RU" sz="2700" smtClean="0"/>
            </a:br>
            <a:endParaRPr lang="ru-RU" sz="2700" smtClean="0"/>
          </a:p>
        </p:txBody>
      </p:sp>
      <p:pic>
        <p:nvPicPr>
          <p:cNvPr id="19461" name="Picture 5" descr="0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24075" y="2276475"/>
            <a:ext cx="4905375" cy="3200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/>
          <p:cNvSpPr>
            <a:spLocks noGrp="1"/>
          </p:cNvSpPr>
          <p:nvPr>
            <p:ph type="body" idx="1"/>
          </p:nvPr>
        </p:nvSpPr>
        <p:spPr>
          <a:xfrm>
            <a:off x="395288" y="549275"/>
            <a:ext cx="8229600" cy="2303463"/>
          </a:xfrm>
        </p:spPr>
        <p:txBody>
          <a:bodyPr/>
          <a:lstStyle/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sz="2300" smtClean="0">
                <a:solidFill>
                  <a:srgbClr val="FF0000"/>
                </a:solidFill>
                <a:latin typeface="Arial" charset="0"/>
              </a:rPr>
              <a:t>             </a:t>
            </a:r>
            <a:r>
              <a:rPr lang="ru-RU" sz="2300" smtClean="0">
                <a:solidFill>
                  <a:srgbClr val="FF0000"/>
                </a:solidFill>
              </a:rPr>
              <a:t>2 этап. </a:t>
            </a:r>
            <a:r>
              <a:rPr lang="ru-RU" sz="2300" smtClean="0"/>
              <a:t>Окрашивание теста. Окрашивать можно как уже просушенное изделие, так и само тесто перед лепкой и просушиванием. Окрашивание всего изделия после просушки наиболее простой, но вместе с тем трудоёмкий вариант.</a:t>
            </a:r>
            <a:endParaRPr lang="en-US" sz="2300" smtClean="0"/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sz="2300" smtClean="0"/>
              <a:t/>
            </a:r>
            <a:br>
              <a:rPr lang="ru-RU" sz="2300" smtClean="0"/>
            </a:br>
            <a:endParaRPr lang="ru-RU" sz="2800" smtClean="0"/>
          </a:p>
        </p:txBody>
      </p:sp>
      <p:pic>
        <p:nvPicPr>
          <p:cNvPr id="22533" name="Picture 5" descr="91236_html_mfed38d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5288" y="2276475"/>
            <a:ext cx="8353425" cy="41036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 noGrp="1"/>
          </p:cNvSpPr>
          <p:nvPr>
            <p:ph type="body" idx="1"/>
          </p:nvPr>
        </p:nvSpPr>
        <p:spPr>
          <a:xfrm>
            <a:off x="468313" y="260350"/>
            <a:ext cx="8229600" cy="1368425"/>
          </a:xfrm>
        </p:spPr>
        <p:txBody>
          <a:bodyPr/>
          <a:lstStyle/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sz="1800" smtClean="0">
                <a:solidFill>
                  <a:srgbClr val="FF0000"/>
                </a:solidFill>
                <a:latin typeface="Arial" charset="0"/>
              </a:rPr>
              <a:t>               </a:t>
            </a:r>
            <a:r>
              <a:rPr lang="ru-RU" sz="1800" smtClean="0">
                <a:solidFill>
                  <a:srgbClr val="FF0000"/>
                </a:solidFill>
              </a:rPr>
              <a:t>3 этап.</a:t>
            </a:r>
            <a:r>
              <a:rPr lang="ru-RU" sz="1800" smtClean="0"/>
              <a:t> Сушка.</a:t>
            </a:r>
            <a:br>
              <a:rPr lang="ru-RU" sz="1800" smtClean="0"/>
            </a:br>
            <a:r>
              <a:rPr lang="ru-RU" sz="1800" smtClean="0"/>
              <a:t>Сушка изделий из солёного теста бывает двух видов: естественная и сушка в духовке.</a:t>
            </a:r>
            <a:endParaRPr lang="en-US" sz="1800" smtClean="0"/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sz="1800" smtClean="0"/>
              <a:t/>
            </a:r>
            <a:br>
              <a:rPr lang="ru-RU" sz="1800" smtClean="0"/>
            </a:br>
            <a:endParaRPr lang="ru-RU" sz="2000" smtClean="0"/>
          </a:p>
        </p:txBody>
      </p:sp>
      <p:pic>
        <p:nvPicPr>
          <p:cNvPr id="23557" name="Picture 2" descr="лепка из соленого теста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87450" y="1341438"/>
            <a:ext cx="6659563" cy="499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178</Words>
  <Application>Microsoft Office PowerPoint</Application>
  <PresentationFormat>Экран (4:3)</PresentationFormat>
  <Paragraphs>26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«ОСНОВЫ ТЕСТОПЛАСТИКИ» Автор: учитель технологии Горюнова Н.Ю. МБУ Школы № 1 имени Виктора Носова </vt:lpstr>
      <vt:lpstr>Презентация PowerPoint</vt:lpstr>
      <vt:lpstr>Презентация PowerPoint</vt:lpstr>
      <vt:lpstr>Презентация PowerPoint</vt:lpstr>
      <vt:lpstr>История возникновения  Тестопластики </vt:lpstr>
      <vt:lpstr>Презентация PowerPoint</vt:lpstr>
      <vt:lpstr>Технология работы с тестом </vt:lpstr>
      <vt:lpstr>Презентация PowerPoint</vt:lpstr>
      <vt:lpstr>Презентация PowerPoint</vt:lpstr>
      <vt:lpstr>Презентация PowerPoint</vt:lpstr>
      <vt:lpstr>5 этап. Хранение изделий. </vt:lpstr>
      <vt:lpstr>Три способа лепки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«ТЕСТОПЛАСТИКА» </dc:title>
  <cp:lastModifiedBy>zav00</cp:lastModifiedBy>
  <cp:revision>4</cp:revision>
  <dcterms:modified xsi:type="dcterms:W3CDTF">2015-10-02T11:12:44Z</dcterms:modified>
</cp:coreProperties>
</file>