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Декоративная шкатулка </a:t>
            </a:r>
            <a:br>
              <a:rPr lang="ru-RU" b="1" dirty="0" smtClean="0"/>
            </a:br>
            <a:r>
              <a:rPr lang="ru-RU" b="1" dirty="0" smtClean="0"/>
              <a:t>своими </a:t>
            </a:r>
            <a:r>
              <a:rPr lang="ru-RU" b="1" dirty="0" smtClean="0"/>
              <a:t>руками</a:t>
            </a:r>
            <a:br>
              <a:rPr lang="ru-RU" b="1" dirty="0" smtClean="0"/>
            </a:br>
            <a:r>
              <a:rPr lang="ru-RU" sz="1800" b="1" dirty="0" smtClean="0"/>
              <a:t>Автор: Горюнова Н.Ю. учитель технологии МБУ Школы № 1 </a:t>
            </a:r>
            <a:r>
              <a:rPr lang="ru-RU" sz="1800" b="1" smtClean="0"/>
              <a:t>имени Виктора Носова</a:t>
            </a:r>
            <a:endParaRPr lang="ru-RU" b="1" dirty="0"/>
          </a:p>
        </p:txBody>
      </p:sp>
      <p:pic>
        <p:nvPicPr>
          <p:cNvPr id="1026" name="Picture 2" descr="Шкатулки с новогодним декором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3744416" cy="392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939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582" y="836712"/>
            <a:ext cx="8229600" cy="1143000"/>
          </a:xfrm>
        </p:spPr>
        <p:txBody>
          <a:bodyPr/>
          <a:lstStyle/>
          <a:p>
            <a:r>
              <a:rPr lang="ru-RU" dirty="0" smtClean="0"/>
              <a:t>Музей шкатулок</a:t>
            </a:r>
            <a:endParaRPr lang="ru-RU" dirty="0"/>
          </a:p>
        </p:txBody>
      </p:sp>
      <p:pic>
        <p:nvPicPr>
          <p:cNvPr id="10242" name="Picture 2" descr="Музей декоративно-прикладного искусства &quot;Хрусталь. Лаковая миниатюра. Вышивка. - Мои статьи - Каталог статей - РОЗА МИР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66750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80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3826768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 err="1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Шкату́лка</a:t>
            </a:r>
            <a:r>
              <a:rPr lang="ru-RU" sz="36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600" dirty="0" smtClean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небольшой ящик</a:t>
            </a:r>
            <a:r>
              <a:rPr lang="ru-RU" sz="3600" dirty="0">
                <a:solidFill>
                  <a:srgbClr val="252525"/>
                </a:solidFill>
                <a:latin typeface="Times New Roman" pitchFamily="18" charset="0"/>
                <a:cs typeface="Times New Roman" pitchFamily="18" charset="0"/>
              </a:rPr>
              <a:t> для хранения большого количества мелких предметов, в большинстве своём — драгоценностей.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к сделать шкатулки своими руками из картона: мастер-клас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48" y="350935"/>
            <a:ext cx="3649664" cy="2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еревянные шкатулки для драгоценностей купить шкатулку из дерева Интернет магазин подарков Белый Тигр (495) 723-62-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4644008" cy="324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750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незапамятные времена для хранения предметов быта человечество изобрело ящики — сундуки, ларцы и шкатулки.</a:t>
            </a:r>
          </a:p>
        </p:txBody>
      </p:sp>
      <p:pic>
        <p:nvPicPr>
          <p:cNvPr id="3074" name="Picture 2" descr="Пазл Антикварная шкатулка - собрать пазл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48880"/>
            <a:ext cx="5184576" cy="444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342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больших сундуках обычно хранили платья, ткани, меха, другие ценные вещи, в отдельные ящики складывали мечи, кинжалы и остальное оружие.</a:t>
            </a:r>
          </a:p>
        </p:txBody>
      </p:sp>
      <p:pic>
        <p:nvPicPr>
          <p:cNvPr id="4098" name="Picture 2" descr="ПРИБЛИЗИМ ДАЛЕКОЕ ПРОШЛОЕ :: Задушевные темы: о нас, о нем, и обо всем :: Дневник Tasha56 :: Дневники участник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97" y="2708920"/>
            <a:ext cx="4704457" cy="352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сихология и соционика * Шкатулка с секрет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498" y="2924944"/>
            <a:ext cx="4020317" cy="268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696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 для хранения мелких предметов: различных украшений, драгоценностей, пуговиц, ниток и бусинок — приспособили маленькие ларцы и шкатулки.</a:t>
            </a:r>
          </a:p>
        </p:txBody>
      </p:sp>
      <p:pic>
        <p:nvPicPr>
          <p:cNvPr id="5122" name="Picture 2" descr="Мастер резьбы по дереву - Дедюхин Валерий Моисеевич. Фотогалере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4499992" cy="34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Шкатулка для бижутерии (21,5х15х9 см) Магазин Заморские подар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504803"/>
            <a:ext cx="3959385" cy="395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98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Вначале шкатулки были простыми деревянными ящичками с крышкой. Для красоты их украшали рисунками, резьбой, оформляли драгоценными камнями, обивали внутри красивой тканью. </a:t>
            </a:r>
          </a:p>
        </p:txBody>
      </p:sp>
      <p:pic>
        <p:nvPicPr>
          <p:cNvPr id="6146" name="Picture 2" descr="Куклы Maristew - Шкатулка из открыт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24944"/>
            <a:ext cx="428625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Ярмарка Мастеров - ручная работа, handm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50754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18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Позже шкатулки делали из различных материалов, не только из дерева, но и из камня, металла, керамики. </a:t>
            </a:r>
            <a:endParaRPr lang="ru-RU" dirty="0"/>
          </a:p>
        </p:txBody>
      </p:sp>
      <p:pic>
        <p:nvPicPr>
          <p:cNvPr id="7170" name="Picture 2" descr="11 Идей отличных новогодних подарков Студия совершенства Мач Бет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91" y="2060848"/>
            <a:ext cx="619125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44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4525963"/>
          </a:xfrm>
        </p:spPr>
        <p:txBody>
          <a:bodyPr/>
          <a:lstStyle/>
          <a:p>
            <a:pPr marL="0" lvl="0" indent="0">
              <a:buNone/>
            </a:pP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Шкатулки изготавливались вручную, часто по индивидуальному заказу для конкретного человека и для определенной цели. По этой причине такая шкатулка порой могла быть даже дороже, чем то, что в ней находилось.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Краска для наружных и внутренних работ, инструкции по работе с красками - NoName Шкатулка со стразами 5х5см - Сундуки и шкатул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5" y="2996952"/>
            <a:ext cx="4286250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376" y="3837656"/>
            <a:ext cx="1728541" cy="1728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Покупаете ли вы Золото в играх WoW и Diablo ? Für-builders.ru - &quot;Building Industry Portal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44752"/>
            <a:ext cx="2759149" cy="194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622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Чтобы уберечь дорогое содержимое от посторонних взглядов и воровства, шкатулки закрывались замками, оснащались потаённым двойным или даже тройным дном. Открыть такой замок с секретом мог только их создатель, сам владелец и ограниченное число людей.</a:t>
            </a:r>
          </a:p>
        </p:txBody>
      </p:sp>
      <p:pic>
        <p:nvPicPr>
          <p:cNvPr id="9218" name="Picture 2" descr="Стамбул под снегом / Фотографии / Турция / Travel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480321" cy="273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352" y="4226437"/>
            <a:ext cx="1339760" cy="1339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Сейф VALBERG ГАРАНТ 46 EL - огневзломостойкий сейф защитит от огня и взлом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53" y="3774700"/>
            <a:ext cx="3637835" cy="272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1590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192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Декоративная шкатулка  своими руками Автор: Горюнова Н.Ю. учитель технологии МБУ Школы № 1 имени Виктора Носова</vt:lpstr>
      <vt:lpstr>Презентация PowerPoint</vt:lpstr>
      <vt:lpstr>В незапамятные времена для хранения предметов быта человечество изобрело ящики — сундуки, ларцы и шкатулки.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Музей шкатулок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Декоративная шкатулка  своими руками</dc:title>
  <dc:creator>Наталья</dc:creator>
  <cp:lastModifiedBy>zav00</cp:lastModifiedBy>
  <cp:revision>6</cp:revision>
  <dcterms:created xsi:type="dcterms:W3CDTF">2015-01-11T16:32:23Z</dcterms:created>
  <dcterms:modified xsi:type="dcterms:W3CDTF">2015-10-02T11:14:30Z</dcterms:modified>
</cp:coreProperties>
</file>