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64" r:id="rId6"/>
    <p:sldId id="266" r:id="rId7"/>
    <p:sldId id="267" r:id="rId8"/>
    <p:sldId id="268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84" r:id="rId17"/>
    <p:sldId id="279" r:id="rId18"/>
    <p:sldId id="282" r:id="rId19"/>
    <p:sldId id="280" r:id="rId20"/>
    <p:sldId id="283" r:id="rId21"/>
    <p:sldId id="281" r:id="rId22"/>
    <p:sldId id="285" r:id="rId23"/>
    <p:sldId id="287" r:id="rId24"/>
    <p:sldId id="286" r:id="rId25"/>
    <p:sldId id="288" r:id="rId26"/>
    <p:sldId id="294" r:id="rId27"/>
    <p:sldId id="289" r:id="rId28"/>
    <p:sldId id="290" r:id="rId29"/>
    <p:sldId id="291" r:id="rId30"/>
    <p:sldId id="292" r:id="rId31"/>
    <p:sldId id="293" r:id="rId3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95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9316-6C45-4F0A-9A4C-8BEAB2C69007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781A-0E93-4E53-A005-DFFF93F23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0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781A-0E93-4E53-A005-DFFF93F23D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1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808009-854C-4286-A9A6-E4405DA6690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C92830-C66A-4474-94BA-B2D268FB12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9401" y="639129"/>
            <a:ext cx="6299200" cy="78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1224" y="383858"/>
            <a:ext cx="3350260" cy="279209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05064" y="1907704"/>
            <a:ext cx="2376264" cy="388843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1196753" y="3262312"/>
            <a:ext cx="2535163" cy="4118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4213678" y="6499812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t="14935" b="2124"/>
          <a:stretch/>
        </p:blipFill>
        <p:spPr>
          <a:xfrm>
            <a:off x="404664" y="6790477"/>
            <a:ext cx="2167788" cy="21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172200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двойной </a:t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шов 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900" y="4932040"/>
            <a:ext cx="6172200" cy="3236179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9600" b="1" spc="50" dirty="0">
                <a:ln w="11430"/>
                <a:solidFill>
                  <a:schemeClr val="accent5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9600" b="1" spc="50" dirty="0" smtClean="0">
                <a:ln w="11430"/>
                <a:solidFill>
                  <a:schemeClr val="accent5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ельевой </a:t>
            </a:r>
          </a:p>
          <a:p>
            <a:pPr marL="0" indent="0" algn="ctr">
              <a:buNone/>
            </a:pPr>
            <a:r>
              <a:rPr lang="ru-RU" sz="9600" b="1" spc="50" dirty="0" smtClean="0">
                <a:ln w="11430"/>
                <a:solidFill>
                  <a:schemeClr val="accent5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шов</a:t>
            </a:r>
            <a:endParaRPr lang="ru-RU" sz="9600" b="1" spc="50" dirty="0">
              <a:ln w="11430"/>
              <a:solidFill>
                <a:schemeClr val="accent5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2708920" y="3491880"/>
            <a:ext cx="484632" cy="1800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3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664" y="467544"/>
            <a:ext cx="6048672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Обработка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наволочки двойным швом.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00808" y="6228184"/>
            <a:ext cx="29523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5252385" cy="1910795"/>
          </a:xfrm>
        </p:spPr>
        <p:txBody>
          <a:bodyPr>
            <a:normAutofit fontScale="90000"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урока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Учиться обрабатывать боковые срезы наволочки двойным швом. 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4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51519" y="1043609"/>
            <a:ext cx="9092753" cy="2554545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техники безопасности.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16198" y="4211961"/>
            <a:ext cx="2187302" cy="241342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b="13596"/>
          <a:stretch/>
        </p:blipFill>
        <p:spPr>
          <a:xfrm>
            <a:off x="4509120" y="2555777"/>
            <a:ext cx="1800994" cy="15590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395589" y="4675277"/>
            <a:ext cx="1524000" cy="169545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005064" y="6372200"/>
            <a:ext cx="2305050" cy="19907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142277" y="7020272"/>
            <a:ext cx="2467573" cy="172819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7453" r="10095" b="10204"/>
          <a:stretch/>
        </p:blipFill>
        <p:spPr>
          <a:xfrm>
            <a:off x="387942" y="26349"/>
            <a:ext cx="2018370" cy="18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1" y="467544"/>
            <a:ext cx="5544615" cy="194421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ошибку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9848" t="23477" r="13235" b="16626"/>
          <a:stretch/>
        </p:blipFill>
        <p:spPr>
          <a:xfrm>
            <a:off x="908721" y="5364088"/>
            <a:ext cx="3240359" cy="338437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72816" y="2411760"/>
            <a:ext cx="2590408" cy="27149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97152" y="3995936"/>
            <a:ext cx="16561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254452" cy="35577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произойдёт, если игла валяется на полу, а дежурный моет пол?</a:t>
            </a:r>
            <a:endParaRPr lang="ru-RU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9858" b="16547"/>
          <a:stretch/>
        </p:blipFill>
        <p:spPr>
          <a:xfrm>
            <a:off x="476672" y="3923928"/>
            <a:ext cx="4608512" cy="20162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17032" y="5940152"/>
            <a:ext cx="2736304" cy="27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храним иглы,  булавки?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24404" y="467544"/>
            <a:ext cx="4116964" cy="43924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5165" y="6660232"/>
            <a:ext cx="2493339" cy="24837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6672" y="573004"/>
            <a:ext cx="1872208" cy="252538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708920" y="573004"/>
            <a:ext cx="2448272" cy="169474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b="10743"/>
          <a:stretch/>
        </p:blipFill>
        <p:spPr>
          <a:xfrm>
            <a:off x="116632" y="3203848"/>
            <a:ext cx="25922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5180377" cy="21268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правильно положить ножницы?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347" y="3491880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4704" y="683568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7032" y="715988"/>
            <a:ext cx="2162175" cy="211455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5720" y="3509374"/>
            <a:ext cx="21602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7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5252385" cy="27028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Правильно ли лежат на рабочем месте ножницы?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0688" y="755576"/>
            <a:ext cx="54006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8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6546" y="1439546"/>
            <a:ext cx="6264910" cy="6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5108369" cy="2126819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Можно так передать ножницы?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6425" b="20512"/>
          <a:stretch/>
        </p:blipFill>
        <p:spPr>
          <a:xfrm>
            <a:off x="908720" y="1509311"/>
            <a:ext cx="5328592" cy="37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2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5266896" cy="277489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если бегать с ножницами?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28753" b="-1"/>
          <a:stretch/>
        </p:blipFill>
        <p:spPr>
          <a:xfrm>
            <a:off x="188640" y="1907704"/>
            <a:ext cx="3240360" cy="39982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73016" y="1844356"/>
            <a:ext cx="3038847" cy="2685455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1376772" y="3190067"/>
            <a:ext cx="864096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738" y="6822080"/>
            <a:ext cx="4884383" cy="1524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Где место ножницам?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4061" y="2084326"/>
            <a:ext cx="1368151" cy="18002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739" t="8751" r="5758" b="4914"/>
          <a:stretch/>
        </p:blipFill>
        <p:spPr>
          <a:xfrm>
            <a:off x="2276872" y="3560250"/>
            <a:ext cx="2335582" cy="31770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144389" y="46699"/>
            <a:ext cx="1836961" cy="279710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60648" y="5562384"/>
            <a:ext cx="1441566" cy="280831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4806803" y="4425219"/>
            <a:ext cx="1427981" cy="14471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15973" t="11539" r="7386" b="6674"/>
          <a:stretch/>
        </p:blipFill>
        <p:spPr>
          <a:xfrm>
            <a:off x="4612454" y="303182"/>
            <a:ext cx="2009100" cy="26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5085326" cy="241485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Помните о работе с утюгом?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0" y="293560"/>
            <a:ext cx="3001293" cy="239189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4664" y="467544"/>
            <a:ext cx="2324100" cy="196215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911128" y="2843808"/>
            <a:ext cx="4372644" cy="295232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0263" r="10263"/>
          <a:stretch/>
        </p:blipFill>
        <p:spPr>
          <a:xfrm>
            <a:off x="980728" y="6372199"/>
            <a:ext cx="146858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здесь нет нарушений?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15762"/>
          <a:stretch/>
        </p:blipFill>
        <p:spPr>
          <a:xfrm>
            <a:off x="892805" y="899592"/>
            <a:ext cx="4968552" cy="43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664" y="827584"/>
            <a:ext cx="6172200" cy="74126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indent="0" algn="ctr">
              <a:buNone/>
            </a:pPr>
            <a:r>
              <a:rPr lang="ru-RU" sz="88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термины</a:t>
            </a:r>
            <a:r>
              <a:rPr lang="ru-RU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6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Сложить</a:t>
            </a:r>
            <a:r>
              <a:rPr lang="ru-RU" sz="5400" dirty="0" smtClean="0"/>
              <a:t> </a:t>
            </a:r>
          </a:p>
          <a:p>
            <a:pPr marL="0" indent="0" algn="ctr">
              <a:buNone/>
            </a:pPr>
            <a:r>
              <a:rPr lang="ru-RU" sz="2800" dirty="0" smtClean="0"/>
              <a:t>лицевыми </a:t>
            </a:r>
            <a:r>
              <a:rPr lang="ru-RU" sz="2800" dirty="0"/>
              <a:t>сторонами</a:t>
            </a:r>
            <a:r>
              <a:rPr lang="ru-RU" sz="2800" dirty="0" smtClean="0"/>
              <a:t>,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стачать</a:t>
            </a:r>
            <a:r>
              <a:rPr lang="ru-RU" sz="5400" dirty="0"/>
              <a:t> </a:t>
            </a:r>
            <a:r>
              <a:rPr lang="ru-RU" dirty="0"/>
              <a:t>на 05см</a:t>
            </a:r>
            <a:r>
              <a:rPr lang="ru-RU" sz="5400" dirty="0" smtClean="0"/>
              <a:t>,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разутюжить</a:t>
            </a:r>
            <a:r>
              <a:rPr lang="ru-RU" sz="5400" dirty="0"/>
              <a:t>, </a:t>
            </a:r>
            <a:endParaRPr lang="ru-RU" sz="5400" dirty="0" smtClean="0"/>
          </a:p>
          <a:p>
            <a:pPr marL="0" indent="0" algn="ctr">
              <a:buNone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приутюжить</a:t>
            </a:r>
            <a:r>
              <a:rPr lang="ru-RU" sz="5400" dirty="0" smtClean="0"/>
              <a:t>,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стачать</a:t>
            </a:r>
            <a:r>
              <a:rPr lang="ru-RU" sz="5400" dirty="0"/>
              <a:t> </a:t>
            </a:r>
            <a:r>
              <a:rPr lang="ru-RU" sz="2800" dirty="0"/>
              <a:t>на 1см</a:t>
            </a:r>
            <a:r>
              <a:rPr lang="ru-RU" sz="5400" dirty="0"/>
              <a:t>.</a:t>
            </a:r>
            <a:endParaRPr lang="ru-RU" sz="5400" b="1" cap="all" dirty="0" smtClean="0">
              <a:effectLst>
                <a:reflection blurRad="12700" stA="28000" endPos="45000" dist="1003" dir="5400000" sy="-100000" algn="bl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8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971600"/>
            <a:ext cx="5036361" cy="234284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Попробуй, прочитай термины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0728" y="3851920"/>
            <a:ext cx="5164038" cy="46329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-ч-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ть</a:t>
            </a: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-ь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ть</a:t>
            </a:r>
            <a:endParaRPr lang="ru-RU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иу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южи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-ь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45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539552"/>
            <a:ext cx="5832648" cy="86409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sz="60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Двойной шов</a:t>
            </a:r>
            <a:r>
              <a:rPr lang="ru-RU" sz="6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664" y="1475656"/>
            <a:ext cx="6336704" cy="75608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Сложить детали лицевыми сторонами наверх,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сколоть, стачать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0,5см  (5мм).</a:t>
            </a:r>
          </a:p>
          <a:p>
            <a:pPr lvl="0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Разутюжить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шов.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риутюжить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ребро на изнаночной стороне.</a:t>
            </a:r>
          </a:p>
          <a:p>
            <a:pPr lvl="0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Стачать  на 7-10 мм  (1см)  по изнаночной стороне.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Разутюжить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шов по лицевой стороне.</a:t>
            </a:r>
          </a:p>
          <a:p>
            <a:pPr marL="0" indent="0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28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Двойной шов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служит для соединения деталей. Применяется при пошиве белья: наволочек, пододеяльников, ночных сорочек, пижам. Ширина шва 7- 10мм. </a:t>
            </a:r>
          </a:p>
        </p:txBody>
      </p:sp>
    </p:spTree>
    <p:extLst>
      <p:ext uri="{BB962C8B-B14F-4D97-AF65-F5344CB8AC3E}">
        <p14:creationId xmlns:p14="http://schemas.microsoft.com/office/powerpoint/2010/main" val="33837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917784"/>
          </a:xfrm>
        </p:spPr>
        <p:txBody>
          <a:bodyPr>
            <a:prstTxWarp prst="textFadeLeft">
              <a:avLst/>
            </a:prstTxWarp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Times New Roman" pitchFamily="18" charset="0"/>
              </a:rPr>
              <a:t>физминутка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130" t="61336" r="61367" b="20243"/>
          <a:stretch/>
        </p:blipFill>
        <p:spPr bwMode="auto">
          <a:xfrm>
            <a:off x="1052737" y="971600"/>
            <a:ext cx="1152128" cy="1182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96952" y="3491880"/>
            <a:ext cx="3024336" cy="49685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48587" t="70598" r="23729" b="18069"/>
          <a:stretch/>
        </p:blipFill>
        <p:spPr bwMode="auto">
          <a:xfrm>
            <a:off x="476672" y="7317064"/>
            <a:ext cx="1296144" cy="1337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1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3" y="5829557"/>
            <a:ext cx="5752678" cy="1524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dirty="0"/>
              <a:t>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</a:rPr>
              <a:t>Двойной шов.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900" y="467544"/>
            <a:ext cx="6470476" cy="5688633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Сложить детали лицевыми сторонами наверх, 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стачать на 0,5см  (5мм).</a:t>
            </a:r>
          </a:p>
          <a:p>
            <a:pPr lvl="0"/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Разутюжить шов, </a:t>
            </a:r>
          </a:p>
          <a:p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Приутюжить 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 ребро на изнаночной стороне.</a:t>
            </a:r>
          </a:p>
          <a:p>
            <a:pPr lvl="0"/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Стачать  на 7-10 мм  (1см)  по изнаночной стороне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</a:t>
            </a:r>
          </a:p>
          <a:p>
            <a:pPr lvl="0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Разутюжить шов по лицевой стороне.</a:t>
            </a:r>
          </a:p>
          <a:p>
            <a:pPr marL="0" indent="0">
              <a:buNone/>
            </a:pP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 </a:t>
            </a:r>
          </a:p>
          <a:p>
            <a:r>
              <a:rPr lang="ru-RU" b="1" i="1" u="sng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Двойной шов</a:t>
            </a: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служит для соединения деталей. Применяется при пошиве белья: наволочек, пододеяльников, ночных сорочек, пижам. Ширина шва 7- 10мм. 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86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4173" y="1023303"/>
            <a:ext cx="6129655" cy="70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7020272"/>
            <a:ext cx="4884383" cy="1224136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урока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5524078" cy="56848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Обработка наволочки двойным швом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3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032" y="6804248"/>
            <a:ext cx="2512318" cy="1584175"/>
          </a:xfr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Цель урока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67544"/>
            <a:ext cx="6858000" cy="61206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Учить обрабатывать боковые срезы наволочки </a:t>
            </a:r>
          </a:p>
          <a:p>
            <a:pPr marL="0" indent="0" algn="ctr">
              <a:buNone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двойным швом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7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" y="827586"/>
            <a:ext cx="6141720" cy="74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876" r="9871"/>
          <a:stretch/>
        </p:blipFill>
        <p:spPr>
          <a:xfrm>
            <a:off x="188640" y="899594"/>
            <a:ext cx="6480720" cy="7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45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7343" y="611560"/>
            <a:ext cx="6203315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632" y="0"/>
            <a:ext cx="4536504" cy="511256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9828" t="10298" r="12462" b="11051"/>
          <a:stretch/>
        </p:blipFill>
        <p:spPr>
          <a:xfrm>
            <a:off x="1988841" y="4211961"/>
            <a:ext cx="4605454" cy="4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2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7044" t="-2566"/>
          <a:stretch/>
        </p:blipFill>
        <p:spPr>
          <a:xfrm>
            <a:off x="1484784" y="30501"/>
            <a:ext cx="5262996" cy="432983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8316" t="13626" r="8316" b="13964"/>
          <a:stretch/>
        </p:blipFill>
        <p:spPr>
          <a:xfrm>
            <a:off x="116633" y="4449337"/>
            <a:ext cx="5185319" cy="45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10999" b="13175"/>
          <a:stretch/>
        </p:blipFill>
        <p:spPr>
          <a:xfrm>
            <a:off x="116632" y="1763688"/>
            <a:ext cx="64807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632</TotalTime>
  <Words>218</Words>
  <Application>Microsoft Office PowerPoint</Application>
  <PresentationFormat>Экран (4:3)</PresentationFormat>
  <Paragraphs>53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двойной  шов </vt:lpstr>
      <vt:lpstr>Презентация PowerPoint</vt:lpstr>
      <vt:lpstr>Цель урока</vt:lpstr>
      <vt:lpstr>Презентация PowerPoint</vt:lpstr>
      <vt:lpstr>Найди ошибку</vt:lpstr>
      <vt:lpstr>Что произойдёт, если игла валяется на полу, а дежурный моет пол?</vt:lpstr>
      <vt:lpstr>Где храним иглы,  булавки?</vt:lpstr>
      <vt:lpstr>Как правильно положить ножницы?</vt:lpstr>
      <vt:lpstr>Правильно ли лежат на рабочем месте ножницы?</vt:lpstr>
      <vt:lpstr>Можно так передать ножницы?</vt:lpstr>
      <vt:lpstr>А если бегать с ножницами?</vt:lpstr>
      <vt:lpstr>Где место ножницам?</vt:lpstr>
      <vt:lpstr>Помните о работе с утюгом?</vt:lpstr>
      <vt:lpstr>А здесь нет нарушений?</vt:lpstr>
      <vt:lpstr>Презентация PowerPoint</vt:lpstr>
      <vt:lpstr>Попробуй, прочитай термины</vt:lpstr>
      <vt:lpstr>Двойной шов.</vt:lpstr>
      <vt:lpstr> физминутка </vt:lpstr>
      <vt:lpstr> Двойной шов.</vt:lpstr>
      <vt:lpstr>Тема урока</vt:lpstr>
      <vt:lpstr>Цель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Black.User</cp:lastModifiedBy>
  <cp:revision>51</cp:revision>
  <dcterms:created xsi:type="dcterms:W3CDTF">2010-10-04T11:58:56Z</dcterms:created>
  <dcterms:modified xsi:type="dcterms:W3CDTF">2010-10-08T12:03:21Z</dcterms:modified>
</cp:coreProperties>
</file>