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5" r:id="rId10"/>
    <p:sldId id="270" r:id="rId11"/>
    <p:sldId id="276" r:id="rId12"/>
    <p:sldId id="272" r:id="rId13"/>
    <p:sldId id="274" r:id="rId14"/>
    <p:sldId id="261" r:id="rId15"/>
    <p:sldId id="267" r:id="rId16"/>
    <p:sldId id="269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omni.ucoz.ru/_nw/1/4082251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omni.ucoz.ru/_nw/1/82814637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mni.ucoz.ru/_nw/1/7095430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omni.ucoz.ru/_nw/1/8742909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pomni.ucoz.ru/_nw/1/72436434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mni.ucoz.ru/_nw/1/6398159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ru-RU" b="1" dirty="0" smtClean="0"/>
              <a:t>Соль земли </a:t>
            </a:r>
            <a:r>
              <a:rPr lang="ru-RU" b="1" dirty="0" err="1" smtClean="0"/>
              <a:t>Мартыновской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786742" cy="392431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  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"Заросли степной травой глухие рвы.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Кто погиб, тот не поднимет головы,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Не придет, не скажет: "Мама! Я живой!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 Не печалься, дорогая  я с тобой!«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                     </a:t>
            </a:r>
            <a:r>
              <a:rPr lang="ru-RU" i="1" dirty="0" smtClean="0">
                <a:solidFill>
                  <a:schemeClr val="tx1"/>
                </a:solidFill>
              </a:rPr>
              <a:t>                               (Виктор Боков)</a:t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Мемориал павшим воинам и братское захоронение воинов, погибших в боях за хутор Московский </a:t>
            </a:r>
            <a:br>
              <a:rPr lang="ru-RU" sz="2400" b="1" dirty="0" smtClean="0"/>
            </a:br>
            <a:r>
              <a:rPr lang="ru-RU" sz="2400" b="1" dirty="0" smtClean="0"/>
              <a:t>в 1942 -1943 годах.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1643050"/>
            <a:ext cx="4257676" cy="49314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Мемориал расположен во дворе школы, которая носит имя 115-й Кабардино-Балкарской кавалерийской дивизии. Делегация посетила школьный музей, работу в котором ведут сами школьники. Они с интересом собирают сведения о героях, а большая часть экспонатов – результат поисковых работ. Бесценными остаются воспоминания ветеранов Великой Отечественной войны − частых гостей в школе, и в этот день они вновь вспоминали те трагические события.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http://www.pomni.ucoz.ru/_nw/1/s40822511.jpg">
            <a:hlinkClick r:id="rId2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pomni.ucoz.ru/_nw/1/s82814637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071678"/>
            <a:ext cx="4614866" cy="4502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pomni.ucoz.ru/_nw/1/s70954305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3"/>
            <a:ext cx="650085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Братская могила на хуторском кладбище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www.pomni.ucoz.ru/_nw/1/s8742909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4429156" cy="29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omni.ucoz.ru/_nw/1/s72436434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Мемориал защитникам Родины</a:t>
            </a:r>
            <a:endParaRPr lang="ru-RU" b="1" dirty="0"/>
          </a:p>
        </p:txBody>
      </p:sp>
      <p:pic>
        <p:nvPicPr>
          <p:cNvPr id="4" name="Содержимое 3" descr="http://pomni.ucoz.ru/_nw/0/681383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 algn="ctr"/>
            <a:r>
              <a:rPr lang="ru-RU" b="1" dirty="0" smtClean="0"/>
              <a:t>Митинги на мемориале</a:t>
            </a:r>
            <a:endParaRPr lang="ru-RU" b="1" dirty="0"/>
          </a:p>
        </p:txBody>
      </p:sp>
      <p:pic>
        <p:nvPicPr>
          <p:cNvPr id="4" name="Содержимое 3" descr="http://ustkmart.narod.ru/images/P11506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463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Возложение цветов на мемориале</a:t>
            </a:r>
            <a:endParaRPr lang="ru-RU" b="1" dirty="0"/>
          </a:p>
        </p:txBody>
      </p:sp>
      <p:pic>
        <p:nvPicPr>
          <p:cNvPr id="4" name="Содержимое 3" descr="http://ooch16roomart.narod.ru/IMG24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72428" cy="47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/>
          <a:lstStyle/>
          <a:p>
            <a:pPr algn="ctr"/>
            <a:r>
              <a:rPr lang="ru-RU" b="1" dirty="0" smtClean="0"/>
              <a:t>Парад Победы 9 мая</a:t>
            </a:r>
            <a:endParaRPr lang="ru-RU" b="1" dirty="0"/>
          </a:p>
        </p:txBody>
      </p:sp>
      <p:pic>
        <p:nvPicPr>
          <p:cNvPr id="4" name="Содержимое 3" descr="http://old.rostov.er.ru/uploads/posts/2011-05/1305027066_p505039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786742" cy="49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Каждая семья в </a:t>
            </a:r>
            <a:r>
              <a:rPr lang="ru-RU" sz="3200" b="1" dirty="0" err="1" smtClean="0"/>
              <a:t>Мартыновском</a:t>
            </a:r>
            <a:r>
              <a:rPr lang="ru-RU" sz="3200" b="1" dirty="0" smtClean="0"/>
              <a:t> районе чтит память о кабардинцах и балкарцах, отдавших жизни за мирное будущее людей. И даже малые дети знают о подвиге нашей дивизии и уважают память павших. Отрадно видеть, что на </a:t>
            </a:r>
            <a:r>
              <a:rPr lang="ru-RU" sz="3200" b="1" dirty="0" err="1" smtClean="0"/>
              <a:t>Мартыновской</a:t>
            </a:r>
            <a:r>
              <a:rPr lang="ru-RU" sz="3200" b="1" dirty="0" smtClean="0"/>
              <a:t> земле не забыты такие понятия, как «патриотизм», «подвиг», «родина».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«Я низко вам кланяюсь»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«Милые люди музея! Пишет вам из города Курска Тюрина Евгения Борисовна. Я получила ваше письмо, спасибо вам большое, что вы сделали меня счастливой. Я узнала, что косточки моей сестры лежат в вашей земле…»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pPr algn="ctr"/>
            <a:r>
              <a:rPr lang="ru-RU" b="1" dirty="0" smtClean="0"/>
              <a:t>Краеведы </a:t>
            </a:r>
            <a:br>
              <a:rPr lang="ru-RU" b="1" dirty="0" smtClean="0"/>
            </a:br>
            <a:r>
              <a:rPr lang="ru-RU" b="1" dirty="0" err="1" smtClean="0"/>
              <a:t>Мартыновского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3757610" cy="47886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 местах кровопролитных боев установлены памятные знаки в виде символических камней. На них указаны номер части, дата проведения боев и число погибших. Придут обязательно на 9 Мая сюда местные жители, дети и взрослые, чтобы возложить цветы и вспомнить о цене Великой Победы.</a:t>
            </a:r>
          </a:p>
          <a:p>
            <a:endParaRPr lang="ru-RU" dirty="0"/>
          </a:p>
        </p:txBody>
      </p:sp>
      <p:pic>
        <p:nvPicPr>
          <p:cNvPr id="6" name="Содержимое 3" descr="http://www.nvgazeta.ru/pictdb/pict/8728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85992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Военврач третьего ранга Тамара Борисовна </a:t>
            </a:r>
            <a:r>
              <a:rPr lang="ru-RU" dirty="0" err="1" smtClean="0"/>
              <a:t>Воейкова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285992"/>
            <a:ext cx="5443518" cy="4325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Когда перелистывали материалы архива в городе Подольске, обнаружили один документ, подтверждающий гибель Тамары Борисовны на территории </a:t>
            </a:r>
            <a:r>
              <a:rPr lang="ru-RU" dirty="0" err="1" smtClean="0"/>
              <a:t>Мартыновского</a:t>
            </a:r>
            <a:r>
              <a:rPr lang="ru-RU" dirty="0" smtClean="0"/>
              <a:t> района. В донесении военкома полкового комиссара </a:t>
            </a:r>
            <a:r>
              <a:rPr lang="ru-RU" dirty="0" err="1" smtClean="0"/>
              <a:t>Карповича</a:t>
            </a:r>
            <a:r>
              <a:rPr lang="ru-RU" dirty="0" smtClean="0"/>
              <a:t> штабу 51-й армии сказано, что военврач 3-го ранга штаба корпуса </a:t>
            </a:r>
            <a:r>
              <a:rPr lang="ru-RU" dirty="0" err="1" smtClean="0"/>
              <a:t>Воейкова</a:t>
            </a:r>
            <a:r>
              <a:rPr lang="ru-RU" dirty="0" smtClean="0"/>
              <a:t> Т.Б. убита. Документ этот был из Центрального архива Министерства обороны Российской Федерации.</a:t>
            </a:r>
            <a:endParaRPr lang="ru-RU" dirty="0"/>
          </a:p>
        </p:txBody>
      </p:sp>
      <p:pic>
        <p:nvPicPr>
          <p:cNvPr id="5" name="Рисунок 4" descr="http://www.nvgazeta.ru/pictdb/pict/87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727325" cy="36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/>
          <a:lstStyle/>
          <a:p>
            <a:pPr algn="ctr"/>
            <a:r>
              <a:rPr lang="ru-RU" dirty="0" smtClean="0"/>
              <a:t>115-я кавалерийская </a:t>
            </a:r>
            <a:br>
              <a:rPr lang="ru-RU" dirty="0" smtClean="0"/>
            </a:br>
            <a:r>
              <a:rPr lang="ru-RU" dirty="0" smtClean="0"/>
              <a:t>Кабардино-Балкарская дивизия </a:t>
            </a:r>
            <a:endParaRPr lang="ru-RU" dirty="0"/>
          </a:p>
        </p:txBody>
      </p:sp>
      <p:pic>
        <p:nvPicPr>
          <p:cNvPr id="4" name="Содержимое 3" descr="http://ustkmart.narod.ru/images/P11506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Делегация </a:t>
            </a:r>
            <a:r>
              <a:rPr lang="ru-RU" b="1" dirty="0" err="1" smtClean="0"/>
              <a:t>Мартыновского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pic>
        <p:nvPicPr>
          <p:cNvPr id="4" name="Содержимое 3" descr="http://ustkmart.narod.ru/images/P115067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4295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Возложение венков </a:t>
            </a:r>
            <a:br>
              <a:rPr lang="ru-RU" b="1" dirty="0" smtClean="0"/>
            </a:br>
            <a:r>
              <a:rPr lang="ru-RU" b="1" dirty="0" smtClean="0"/>
              <a:t>в Кабардино-Балкарии</a:t>
            </a:r>
            <a:endParaRPr lang="ru-RU" b="1" dirty="0"/>
          </a:p>
        </p:txBody>
      </p:sp>
      <p:pic>
        <p:nvPicPr>
          <p:cNvPr id="4" name="Содержимое 3" descr="http://ustkmart.narod.ru/images/P11508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3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Терский район</a:t>
            </a:r>
            <a:endParaRPr lang="ru-RU" b="1" dirty="0"/>
          </a:p>
        </p:txBody>
      </p:sp>
      <p:pic>
        <p:nvPicPr>
          <p:cNvPr id="4" name="Содержимое 3" descr="http://ustkmart.narod.ru/images/P11507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43932" cy="47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329114" cy="56458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Территория </a:t>
            </a:r>
            <a:r>
              <a:rPr lang="ru-RU" sz="1800" dirty="0" err="1" smtClean="0"/>
              <a:t>Мартыновского</a:t>
            </a:r>
            <a:r>
              <a:rPr lang="ru-RU" sz="1800" dirty="0" smtClean="0"/>
              <a:t> района летом сорок второго года стала местом основных военных действий дивизии. Несмотря на превосходство в живой силе и технике противника, наши бойцы и командиры несколько дней сдерживали натиск озверелых фашистов. Кавалеристы, мечтавшие о стремительной конной атаке, воевали с танками. Кавалерия сражалась в пешем строю… Героической смертью погибли здесь многие сыны Кабардино-Балкарии. Самый кровопролитный бой был между станицей </a:t>
            </a:r>
            <a:r>
              <a:rPr lang="ru-RU" sz="1800" dirty="0" err="1" smtClean="0"/>
              <a:t>Батлаевская</a:t>
            </a:r>
            <a:r>
              <a:rPr lang="ru-RU" sz="1800" dirty="0" smtClean="0"/>
              <a:t> и хутором Московский. Здесь 26-го и 27 июня 1942 г. 297-й </a:t>
            </a:r>
            <a:r>
              <a:rPr lang="ru-RU" sz="1800" dirty="0" err="1" smtClean="0"/>
              <a:t>кавполк</a:t>
            </a:r>
            <a:r>
              <a:rPr lang="ru-RU" sz="1800" dirty="0" smtClean="0"/>
              <a:t> потерял 75 процентов командного состава и 40 процентов рядового.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http://www.pomni.ucoz.ru/_nw/1/s6398159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322</Words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Соль земли Мартыновской</vt:lpstr>
      <vt:lpstr>«Я низко вам кланяюсь» </vt:lpstr>
      <vt:lpstr>Краеведы  Мартыновского района</vt:lpstr>
      <vt:lpstr>Военврач третьего ранга Тамара Борисовна Воейкова </vt:lpstr>
      <vt:lpstr>115-я кавалерийская  Кабардино-Балкарская дивизия </vt:lpstr>
      <vt:lpstr>Делегация Мартыновского района</vt:lpstr>
      <vt:lpstr>Возложение венков  в Кабардино-Балкарии</vt:lpstr>
      <vt:lpstr>Терский район</vt:lpstr>
      <vt:lpstr>Слайд 9</vt:lpstr>
      <vt:lpstr>Мемориал павшим воинам и братское захоронение воинов, погибших в боях за хутор Московский  в 1942 -1943 годах. </vt:lpstr>
      <vt:lpstr>Слайд 11</vt:lpstr>
      <vt:lpstr>Слайд 12</vt:lpstr>
      <vt:lpstr> Братская могила на хуторском кладбище  </vt:lpstr>
      <vt:lpstr>Мемориал защитникам Родины</vt:lpstr>
      <vt:lpstr>Митинги на мемориале</vt:lpstr>
      <vt:lpstr>Возложение цветов на мемориале</vt:lpstr>
      <vt:lpstr>Парад Победы 9 мая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Соль земли Мартыновской</dc:title>
  <dc:creator>Света</dc:creator>
  <cp:lastModifiedBy>Света</cp:lastModifiedBy>
  <cp:revision>9</cp:revision>
  <dcterms:created xsi:type="dcterms:W3CDTF">2013-01-16T12:03:44Z</dcterms:created>
  <dcterms:modified xsi:type="dcterms:W3CDTF">2015-12-13T13:10:05Z</dcterms:modified>
</cp:coreProperties>
</file>