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7D17B-9C06-42AB-BFFB-448BEB90A18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B6EF5-414F-43AF-87D7-B54F578D20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76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5575-6B1E-4DDA-A2BC-A20DC7931F19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2E14-1570-4DAB-9D63-750A4D898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81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5575-6B1E-4DDA-A2BC-A20DC7931F19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2E14-1570-4DAB-9D63-750A4D898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9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5575-6B1E-4DDA-A2BC-A20DC7931F19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2E14-1570-4DAB-9D63-750A4D898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75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5575-6B1E-4DDA-A2BC-A20DC7931F19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2E14-1570-4DAB-9D63-750A4D898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92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5575-6B1E-4DDA-A2BC-A20DC7931F19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2E14-1570-4DAB-9D63-750A4D898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33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5575-6B1E-4DDA-A2BC-A20DC7931F19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2E14-1570-4DAB-9D63-750A4D898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46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5575-6B1E-4DDA-A2BC-A20DC7931F19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2E14-1570-4DAB-9D63-750A4D898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03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5575-6B1E-4DDA-A2BC-A20DC7931F19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2E14-1570-4DAB-9D63-750A4D898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3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5575-6B1E-4DDA-A2BC-A20DC7931F19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2E14-1570-4DAB-9D63-750A4D898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5575-6B1E-4DDA-A2BC-A20DC7931F19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2E14-1570-4DAB-9D63-750A4D898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12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5575-6B1E-4DDA-A2BC-A20DC7931F19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D2E14-1570-4DAB-9D63-750A4D898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65575-6B1E-4DDA-A2BC-A20DC7931F19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D2E14-1570-4DAB-9D63-750A4D898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20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002060"/>
                </a:solidFill>
              </a:rPr>
              <a:t>РУССКИЙ ЯЗЫК</a:t>
            </a:r>
            <a:endParaRPr lang="ru-RU" sz="88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Чистописание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dirty="0" smtClean="0"/>
              <a:t>Определи спряжение глаголов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800" dirty="0" smtClean="0"/>
              <a:t>Убежать, пролететь, смотреть, висеть, дышать, полоть, сберечь, идти.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6" y="3789040"/>
            <a:ext cx="375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2636912"/>
            <a:ext cx="375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34137" y="2636912"/>
            <a:ext cx="5661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1556792"/>
            <a:ext cx="5661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9229" y="1556792"/>
            <a:ext cx="5661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6" y="1556792"/>
            <a:ext cx="5661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4238" y="2636912"/>
            <a:ext cx="5661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2636" y="3765404"/>
            <a:ext cx="375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17328" y="5229199"/>
            <a:ext cx="186942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пби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201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Словарная работа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145405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СНИЗУ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СВЕРХУ</a:t>
            </a:r>
          </a:p>
          <a:p>
            <a:pPr marL="0" indent="0">
              <a:buNone/>
            </a:pPr>
            <a:endParaRPr lang="ru-RU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Сверху из космоса наша Земля </a:t>
            </a:r>
            <a:r>
              <a:rPr lang="ru-RU" sz="4000" b="1" dirty="0" err="1" smtClean="0">
                <a:solidFill>
                  <a:schemeClr val="tx2">
                    <a:lumMod val="50000"/>
                  </a:schemeClr>
                </a:solidFill>
              </a:rPr>
              <a:t>каж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__</a:t>
            </a:r>
            <a:r>
              <a:rPr lang="ru-RU" sz="4000" b="1" dirty="0" err="1" smtClean="0">
                <a:solidFill>
                  <a:schemeClr val="tx2">
                    <a:lumMod val="50000"/>
                  </a:schemeClr>
                </a:solidFill>
              </a:rPr>
              <a:t>тся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 маленьким мячиком.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Маленькая сестрёнка </a:t>
            </a:r>
            <a:r>
              <a:rPr lang="ru-RU" sz="4000" b="1" dirty="0" err="1" smtClean="0">
                <a:solidFill>
                  <a:srgbClr val="7030A0"/>
                </a:solidFill>
              </a:rPr>
              <a:t>смотр__т</a:t>
            </a:r>
            <a:r>
              <a:rPr lang="ru-RU" sz="4000" b="1" dirty="0" smtClean="0">
                <a:solidFill>
                  <a:srgbClr val="7030A0"/>
                </a:solidFill>
              </a:rPr>
              <a:t> на брата снизу вверх.</a:t>
            </a:r>
          </a:p>
          <a:p>
            <a:pPr marL="0" indent="0" algn="ctr">
              <a:buNone/>
            </a:pPr>
            <a:endParaRPr lang="ru-RU" sz="6000" b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4602802" y="1232726"/>
            <a:ext cx="216024" cy="2880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542204" y="3140968"/>
            <a:ext cx="45373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05293" y="2204864"/>
            <a:ext cx="43204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427984" y="2214829"/>
            <a:ext cx="216024" cy="2880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331640" y="3972501"/>
            <a:ext cx="4491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86565" y="4661716"/>
            <a:ext cx="4764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986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i="1" dirty="0" smtClean="0">
                <a:solidFill>
                  <a:srgbClr val="7030A0"/>
                </a:solidFill>
              </a:rPr>
              <a:t>Глаголы - исключения</a:t>
            </a:r>
            <a:endParaRPr lang="ru-RU" sz="96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8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Существительное или глагол?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Затопили печь, чтобы пироги печь.</a:t>
            </a:r>
          </a:p>
          <a:p>
            <a:pPr marL="0" indent="0">
              <a:buNone/>
            </a:pPr>
            <a:r>
              <a:rPr lang="ru-RU" sz="4000" b="1" dirty="0" smtClean="0"/>
              <a:t>Снежное покрывало всё поле покрывало.</a:t>
            </a:r>
          </a:p>
          <a:p>
            <a:pPr marL="0" indent="0">
              <a:buNone/>
            </a:pPr>
            <a:r>
              <a:rPr lang="ru-RU" sz="4000" b="1" dirty="0" smtClean="0"/>
              <a:t>Ведро дало течь, и вода стала течь.</a:t>
            </a:r>
          </a:p>
          <a:p>
            <a:pPr marL="0" indent="0">
              <a:buNone/>
            </a:pPr>
            <a:r>
              <a:rPr lang="ru-RU" sz="4000" b="1" dirty="0" smtClean="0"/>
              <a:t>Была Танюша запевала, она все песни запевала.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268760"/>
            <a:ext cx="12105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сущ.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40396" y="1268760"/>
            <a:ext cx="7703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65014" y="1981924"/>
            <a:ext cx="12105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сущ.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02108" y="4060324"/>
            <a:ext cx="12105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сущ.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84984" y="3356992"/>
            <a:ext cx="12105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сущ.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2639998"/>
            <a:ext cx="7703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92796" y="3347884"/>
            <a:ext cx="7703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79844" y="4768210"/>
            <a:ext cx="7703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628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256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Определи спряжение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Цветут, зовёт, лежит, ползёт, шуршит, поёт, горим, пищит.</a:t>
            </a:r>
          </a:p>
          <a:p>
            <a:r>
              <a:rPr lang="ru-RU" sz="4000" b="1" dirty="0" smtClean="0"/>
              <a:t>Зверьки </a:t>
            </a:r>
            <a:r>
              <a:rPr lang="ru-RU" sz="4000" b="1" dirty="0" err="1" smtClean="0"/>
              <a:t>выход__т</a:t>
            </a:r>
            <a:r>
              <a:rPr lang="ru-RU" sz="4000" b="1" dirty="0" smtClean="0"/>
              <a:t>, сова </a:t>
            </a:r>
            <a:r>
              <a:rPr lang="ru-RU" sz="4000" b="1" dirty="0" err="1" smtClean="0"/>
              <a:t>облета__т</a:t>
            </a:r>
            <a:r>
              <a:rPr lang="ru-RU" sz="4000" b="1" dirty="0" smtClean="0"/>
              <a:t>, филин охот__</a:t>
            </a:r>
            <a:r>
              <a:rPr lang="ru-RU" sz="4000" b="1" dirty="0" err="1" smtClean="0"/>
              <a:t>тся</a:t>
            </a:r>
            <a:r>
              <a:rPr lang="ru-RU" sz="4000" b="1" dirty="0" smtClean="0"/>
              <a:t>, волк </a:t>
            </a:r>
            <a:r>
              <a:rPr lang="ru-RU" sz="4000" b="1" dirty="0" err="1" smtClean="0"/>
              <a:t>лов__т</a:t>
            </a:r>
            <a:r>
              <a:rPr lang="ru-RU" sz="4000" b="1" dirty="0" smtClean="0"/>
              <a:t>, рысь </a:t>
            </a:r>
            <a:r>
              <a:rPr lang="ru-RU" sz="4000" b="1" dirty="0" err="1" smtClean="0"/>
              <a:t>напада</a:t>
            </a:r>
            <a:r>
              <a:rPr lang="ru-RU" sz="4000" b="1" dirty="0" smtClean="0"/>
              <a:t>__т, лиса корм__</a:t>
            </a:r>
            <a:r>
              <a:rPr lang="ru-RU" sz="4000" b="1" dirty="0" err="1" smtClean="0"/>
              <a:t>тся</a:t>
            </a:r>
            <a:r>
              <a:rPr lang="ru-RU" sz="4000" b="1" dirty="0" smtClean="0"/>
              <a:t>, ворона </a:t>
            </a:r>
            <a:r>
              <a:rPr lang="ru-RU" sz="4000" b="1" dirty="0" err="1" smtClean="0"/>
              <a:t>дремл</a:t>
            </a:r>
            <a:r>
              <a:rPr lang="ru-RU" sz="4000" b="1" dirty="0" smtClean="0"/>
              <a:t>__т, мышь </a:t>
            </a:r>
            <a:r>
              <a:rPr lang="ru-RU" sz="4000" b="1" dirty="0" err="1" smtClean="0"/>
              <a:t>слыш</a:t>
            </a:r>
            <a:r>
              <a:rPr lang="ru-RU" sz="4000" b="1" dirty="0" smtClean="0"/>
              <a:t>__т, камень </a:t>
            </a:r>
            <a:r>
              <a:rPr lang="ru-RU" sz="4000" b="1" dirty="0" err="1" smtClean="0"/>
              <a:t>тон__т</a:t>
            </a:r>
            <a:r>
              <a:rPr lang="ru-RU" sz="4000" b="1" dirty="0" smtClean="0"/>
              <a:t>, орёл </a:t>
            </a:r>
            <a:r>
              <a:rPr lang="ru-RU" sz="4000" b="1" dirty="0" err="1" smtClean="0"/>
              <a:t>смотр__т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81207" y="1124744"/>
            <a:ext cx="504056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60374" y="2455864"/>
            <a:ext cx="619455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33235" y="1709192"/>
            <a:ext cx="504056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1668528"/>
            <a:ext cx="504056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88224" y="1709192"/>
            <a:ext cx="648072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1737639"/>
            <a:ext cx="720080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1061120"/>
            <a:ext cx="504056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1074247"/>
            <a:ext cx="504056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85855" y="1113291"/>
            <a:ext cx="504056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079041" y="2035074"/>
            <a:ext cx="3145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97325" y="3829059"/>
            <a:ext cx="3145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14090" y="3212976"/>
            <a:ext cx="3145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56596" y="1952627"/>
            <a:ext cx="444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05362" y="1306296"/>
            <a:ext cx="3145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84168" y="630813"/>
            <a:ext cx="3145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71345" y="610397"/>
            <a:ext cx="3145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24393" y="507159"/>
            <a:ext cx="3145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36855" y="1268701"/>
            <a:ext cx="444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19247" y="1230226"/>
            <a:ext cx="444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35478" y="1256728"/>
            <a:ext cx="444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20079" y="610397"/>
            <a:ext cx="444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83968" y="2229625"/>
            <a:ext cx="4459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725124" y="4090790"/>
            <a:ext cx="4764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185033" y="4109839"/>
            <a:ext cx="4459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32367" y="3444338"/>
            <a:ext cx="4764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89911" y="3441213"/>
            <a:ext cx="4459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21046" y="2861058"/>
            <a:ext cx="4764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458298" y="2859033"/>
            <a:ext cx="4764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812360" y="2198848"/>
            <a:ext cx="4459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854074" y="4644845"/>
            <a:ext cx="4764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478772" y="4653136"/>
            <a:ext cx="4459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507585" y="3009165"/>
            <a:ext cx="619455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891808" y="2411446"/>
            <a:ext cx="619455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782988" y="3658742"/>
            <a:ext cx="619455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863945" y="3040312"/>
            <a:ext cx="619455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176250" y="4259366"/>
            <a:ext cx="619455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987730" y="3658742"/>
            <a:ext cx="619455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511835" y="4817725"/>
            <a:ext cx="619455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814538" y="4278572"/>
            <a:ext cx="619455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911299" y="4817725"/>
            <a:ext cx="619455" cy="4320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430762" y="2626797"/>
            <a:ext cx="444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901675" y="2628730"/>
            <a:ext cx="444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030416" y="3217793"/>
            <a:ext cx="444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576085" y="3842878"/>
            <a:ext cx="444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030416" y="4505395"/>
            <a:ext cx="444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974887" y="4457128"/>
            <a:ext cx="3145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681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711"/>
            <a:ext cx="8229600" cy="79641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Глаголы - исключения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I </a:t>
            </a:r>
            <a:r>
              <a:rPr lang="ru-RU" b="1" dirty="0">
                <a:solidFill>
                  <a:srgbClr val="0070C0"/>
                </a:solidFill>
              </a:rPr>
              <a:t>спряжению </a:t>
            </a:r>
            <a:r>
              <a:rPr lang="ru-RU" dirty="0" smtClean="0"/>
              <a:t>относятся 3 глагола </a:t>
            </a:r>
            <a:r>
              <a:rPr lang="ru-RU" b="1" dirty="0" smtClean="0">
                <a:solidFill>
                  <a:srgbClr val="0070C0"/>
                </a:solidFill>
              </a:rPr>
              <a:t>на – </a:t>
            </a:r>
            <a:r>
              <a:rPr lang="ru-RU" b="1" dirty="0" err="1" smtClean="0">
                <a:solidFill>
                  <a:srgbClr val="0070C0"/>
                </a:solidFill>
              </a:rPr>
              <a:t>ить</a:t>
            </a:r>
            <a:r>
              <a:rPr lang="ru-RU" dirty="0" smtClean="0"/>
              <a:t>: </a:t>
            </a:r>
            <a:r>
              <a:rPr lang="ru-RU" b="1" dirty="0" smtClean="0">
                <a:solidFill>
                  <a:srgbClr val="0070C0"/>
                </a:solidFill>
              </a:rPr>
              <a:t>брить, стелить, зиждиться.</a:t>
            </a:r>
          </a:p>
          <a:p>
            <a:pPr marL="0" indent="0">
              <a:buNone/>
            </a:pPr>
            <a:r>
              <a:rPr lang="ru-RU" dirty="0" smtClean="0"/>
              <a:t>Ты бре</a:t>
            </a:r>
            <a:r>
              <a:rPr lang="ru-RU" b="1" dirty="0" smtClean="0">
                <a:solidFill>
                  <a:srgbClr val="0070C0"/>
                </a:solidFill>
              </a:rPr>
              <a:t>ешь</a:t>
            </a:r>
            <a:r>
              <a:rPr lang="ru-RU" dirty="0" smtClean="0"/>
              <a:t>, мы стел</a:t>
            </a:r>
            <a:r>
              <a:rPr lang="ru-RU" b="1" dirty="0" smtClean="0">
                <a:solidFill>
                  <a:srgbClr val="0070C0"/>
                </a:solidFill>
              </a:rPr>
              <a:t>ем</a:t>
            </a:r>
            <a:r>
              <a:rPr lang="ru-RU" dirty="0" smtClean="0"/>
              <a:t>, они стел</a:t>
            </a:r>
            <a:r>
              <a:rPr lang="ru-RU" b="1" dirty="0" smtClean="0">
                <a:solidFill>
                  <a:srgbClr val="0070C0"/>
                </a:solidFill>
              </a:rPr>
              <a:t>ют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 </a:t>
            </a:r>
            <a:r>
              <a:rPr lang="en-US" b="1" dirty="0" smtClean="0">
                <a:solidFill>
                  <a:srgbClr val="7030A0"/>
                </a:solidFill>
              </a:rPr>
              <a:t>II </a:t>
            </a:r>
            <a:r>
              <a:rPr lang="ru-RU" b="1" dirty="0" smtClean="0">
                <a:solidFill>
                  <a:srgbClr val="7030A0"/>
                </a:solidFill>
              </a:rPr>
              <a:t>спряжению </a:t>
            </a:r>
            <a:r>
              <a:rPr lang="ru-RU" dirty="0" smtClean="0"/>
              <a:t>относятся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4 </a:t>
            </a:r>
            <a:r>
              <a:rPr lang="ru-RU" b="1" dirty="0" smtClean="0"/>
              <a:t>глагола на</a:t>
            </a:r>
            <a:r>
              <a:rPr lang="ru-RU" b="1" dirty="0" smtClean="0">
                <a:solidFill>
                  <a:srgbClr val="7030A0"/>
                </a:solidFill>
              </a:rPr>
              <a:t> – </a:t>
            </a:r>
            <a:r>
              <a:rPr lang="ru-RU" b="1" dirty="0" err="1" smtClean="0">
                <a:solidFill>
                  <a:srgbClr val="7030A0"/>
                </a:solidFill>
              </a:rPr>
              <a:t>ать</a:t>
            </a:r>
            <a:r>
              <a:rPr lang="ru-RU" b="1" dirty="0" smtClean="0">
                <a:solidFill>
                  <a:srgbClr val="7030A0"/>
                </a:solidFill>
              </a:rPr>
              <a:t>: гнать, дышать, слышать, держать</a:t>
            </a:r>
          </a:p>
          <a:p>
            <a:pPr marL="0" indent="0">
              <a:buNone/>
            </a:pPr>
            <a:r>
              <a:rPr lang="ru-RU" dirty="0" smtClean="0"/>
              <a:t>Ты слыш</a:t>
            </a:r>
            <a:r>
              <a:rPr lang="ru-RU" b="1" dirty="0" smtClean="0">
                <a:solidFill>
                  <a:srgbClr val="7030A0"/>
                </a:solidFill>
              </a:rPr>
              <a:t>ишь</a:t>
            </a:r>
            <a:r>
              <a:rPr lang="ru-RU" dirty="0" smtClean="0"/>
              <a:t>, мы дыш</a:t>
            </a:r>
            <a:r>
              <a:rPr lang="ru-RU" b="1" dirty="0" smtClean="0">
                <a:solidFill>
                  <a:srgbClr val="7030A0"/>
                </a:solidFill>
              </a:rPr>
              <a:t>им</a:t>
            </a:r>
            <a:r>
              <a:rPr lang="ru-RU" dirty="0" smtClean="0"/>
              <a:t>, вы гон</a:t>
            </a:r>
            <a:r>
              <a:rPr lang="ru-RU" b="1" dirty="0" smtClean="0">
                <a:solidFill>
                  <a:srgbClr val="7030A0"/>
                </a:solidFill>
              </a:rPr>
              <a:t>ите</a:t>
            </a:r>
            <a:r>
              <a:rPr lang="ru-RU" dirty="0" smtClean="0"/>
              <a:t>, они держ</a:t>
            </a:r>
            <a:r>
              <a:rPr lang="ru-RU" b="1" dirty="0" smtClean="0">
                <a:solidFill>
                  <a:srgbClr val="7030A0"/>
                </a:solidFill>
              </a:rPr>
              <a:t>ат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7</a:t>
            </a:r>
            <a:r>
              <a:rPr lang="ru-RU" b="1" dirty="0" smtClean="0"/>
              <a:t> глаголов на </a:t>
            </a:r>
            <a:r>
              <a:rPr lang="ru-RU" b="1" dirty="0" smtClean="0">
                <a:solidFill>
                  <a:srgbClr val="7030A0"/>
                </a:solidFill>
              </a:rPr>
              <a:t>– </a:t>
            </a:r>
            <a:r>
              <a:rPr lang="ru-RU" b="1" dirty="0" err="1" smtClean="0">
                <a:solidFill>
                  <a:srgbClr val="7030A0"/>
                </a:solidFill>
              </a:rPr>
              <a:t>еть</a:t>
            </a:r>
            <a:r>
              <a:rPr lang="ru-RU" b="1" dirty="0" smtClean="0">
                <a:solidFill>
                  <a:srgbClr val="7030A0"/>
                </a:solidFill>
              </a:rPr>
              <a:t>: смотреть, видеть, ненавидеть и обидеть, и терпеть, и зависеть, и вертеть.</a:t>
            </a:r>
          </a:p>
          <a:p>
            <a:pPr marL="0" indent="0">
              <a:buNone/>
            </a:pPr>
            <a:r>
              <a:rPr lang="ru-RU" dirty="0" smtClean="0"/>
              <a:t>Они смотр</a:t>
            </a:r>
            <a:r>
              <a:rPr lang="ru-RU" b="1" dirty="0" smtClean="0">
                <a:solidFill>
                  <a:srgbClr val="7030A0"/>
                </a:solidFill>
              </a:rPr>
              <a:t>ят, </a:t>
            </a:r>
            <a:r>
              <a:rPr lang="ru-RU" dirty="0" smtClean="0"/>
              <a:t>вы терп</a:t>
            </a:r>
            <a:r>
              <a:rPr lang="ru-RU" b="1" dirty="0" smtClean="0">
                <a:solidFill>
                  <a:srgbClr val="7030A0"/>
                </a:solidFill>
              </a:rPr>
              <a:t>ите, </a:t>
            </a:r>
            <a:r>
              <a:rPr lang="ru-RU" dirty="0" smtClean="0"/>
              <a:t>они увид</a:t>
            </a:r>
            <a:r>
              <a:rPr lang="ru-RU" b="1" dirty="0" smtClean="0">
                <a:solidFill>
                  <a:srgbClr val="7030A0"/>
                </a:solidFill>
              </a:rPr>
              <a:t>ят, </a:t>
            </a:r>
            <a:r>
              <a:rPr lang="ru-RU" dirty="0" smtClean="0"/>
              <a:t>мы завис</a:t>
            </a:r>
            <a:r>
              <a:rPr lang="ru-RU" b="1" dirty="0" smtClean="0">
                <a:solidFill>
                  <a:srgbClr val="7030A0"/>
                </a:solidFill>
              </a:rPr>
              <a:t>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4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300</Words>
  <Application>Microsoft Office PowerPoint</Application>
  <PresentationFormat>Экран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РУССКИЙ ЯЗЫК</vt:lpstr>
      <vt:lpstr>Чистописание</vt:lpstr>
      <vt:lpstr>Словарная работа</vt:lpstr>
      <vt:lpstr>Презентация PowerPoint</vt:lpstr>
      <vt:lpstr>Существительное или глагол?</vt:lpstr>
      <vt:lpstr>Определи спряжение</vt:lpstr>
      <vt:lpstr>Глаголы - исключения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учитель</dc:creator>
  <cp:lastModifiedBy>PC</cp:lastModifiedBy>
  <cp:revision>7</cp:revision>
  <dcterms:created xsi:type="dcterms:W3CDTF">2014-04-14T10:15:29Z</dcterms:created>
  <dcterms:modified xsi:type="dcterms:W3CDTF">2014-04-14T19:21:41Z</dcterms:modified>
</cp:coreProperties>
</file>