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5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nzatoys.ru/catalog/%D0%98%D0%B3%D1%80%D1%83%D1%88%D0%BA%D0%B8-%D0%B4%D0%BB%D1%8F-%D0%BC%D0%B0%D0%BB%D1%8B%D1%88%D0%B5%D0%B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nzatoys.ru/catalog/%D0%9C%D1%8F%D0%B3%D0%BA%D0%B0%D1%8F-%D0%B8%D0%B3%D1%80%D1%83%D1%88%D0%BA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8071"/>
            <a:ext cx="7772400" cy="1470025"/>
          </a:xfrm>
        </p:spPr>
        <p:txBody>
          <a:bodyPr/>
          <a:lstStyle/>
          <a:p>
            <a:r>
              <a:rPr lang="ru-RU" dirty="0" smtClean="0"/>
              <a:t>Мягкая игрушка</a:t>
            </a:r>
            <a:endParaRPr lang="ru-RU" dirty="0"/>
          </a:p>
        </p:txBody>
      </p:sp>
      <p:pic>
        <p:nvPicPr>
          <p:cNvPr id="8194" name="Picture 2" descr="http://im0-tub-ru.yandex.net/i?id=8fe28b39ae0a436240987e6f51224c4e-110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36704" cy="426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604278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технологии МБУ школы №1 имени Виктора Носова Горюнова Н.Ю.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57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Маргарет Штай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581"/>
            <a:ext cx="6217653" cy="683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41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412776"/>
            <a:ext cx="3563888" cy="4104456"/>
          </a:xfrm>
        </p:spPr>
        <p:txBody>
          <a:bodyPr/>
          <a:lstStyle/>
          <a:p>
            <a:r>
              <a:rPr lang="ru-RU" dirty="0" smtClean="0"/>
              <a:t>1902 год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Мишка &quot;РВ55&quot;, реплика 1902 г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289445" cy="531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44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Мишка тедди своими руками - мастер-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6927"/>
            <a:ext cx="5992300" cy="679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60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к сшить мишку? с чего начать?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09" y="0"/>
            <a:ext cx="91705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9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ahoma"/>
              </a:rPr>
              <a:t>игрушка во все исторические эпохи была связана с игрой, с помощью которой у ребенка формируются ум, физические и нравственные качества.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94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0-tub-ru.yandex.net/i?id=3fc254dfb37e2de9db2318b7edb7ee25-115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" y="692696"/>
            <a:ext cx="9077713" cy="51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11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ahoma"/>
              </a:rPr>
              <a:t>самой первой игрушкой древности была </a:t>
            </a:r>
            <a:r>
              <a:rPr lang="ru-RU" dirty="0">
                <a:solidFill>
                  <a:srgbClr val="0099CC"/>
                </a:solidFill>
                <a:latin typeface="Tahoma"/>
                <a:hlinkClick r:id="rId2"/>
              </a:rPr>
              <a:t>погремушка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. В Древней Греции новорожденному дарили погремушки. Постукивая ими, матери и отцы напевали колыбельные песни. Кроме того, от первобытных времен сохранилось поверье, что трещотка своим шумом отгоняет злых духов и тем самым оберегают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17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погремушка - одно из самых гениальных изобретений человечества для ребенка.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она является основным тренировочным инструментом для развития малыша и общения с ним в первые месяцы.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внимание звуком погремушки, мы помогаем ребенку учиться концентрировать внимание, общаемся и играем с ним.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малыша еще недостаточно развиты органы зрения и слуха. Погремушка помогает новорожденному тренировать их - в  этом помогают ее цвет и звук.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очень нравится играть,  ну а положительные эмоции хорошо действуют на его рост и развитие. Через игру и общение ребенок начинает знакомиться с окружающим миром. </a:t>
            </a:r>
          </a:p>
        </p:txBody>
      </p:sp>
    </p:spTree>
    <p:extLst>
      <p:ext uri="{BB962C8B-B14F-4D97-AF65-F5344CB8AC3E}">
        <p14:creationId xmlns:p14="http://schemas.microsoft.com/office/powerpoint/2010/main" val="12361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olant-shop.ru/images/art/rattle-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0" y="1196752"/>
            <a:ext cx="90538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69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olant-shop.ru/images/art/rattle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21906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9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olant-shop.ru/images/art/rattle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20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olant-shop.ru/images/art/rattle-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79" y="764704"/>
            <a:ext cx="917887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72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ahoma"/>
              </a:rPr>
              <a:t>Не менее интересная история и у плюшевого мишки. </a:t>
            </a:r>
            <a:endParaRPr lang="ru-RU" dirty="0" smtClean="0">
              <a:solidFill>
                <a:srgbClr val="000000"/>
              </a:solidFill>
              <a:latin typeface="Tahoma"/>
            </a:endParaRPr>
          </a:p>
          <a:p>
            <a:endParaRPr lang="ru-RU" dirty="0">
              <a:solidFill>
                <a:srgbClr val="000000"/>
              </a:solidFill>
              <a:latin typeface="Tahom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ahoma"/>
              </a:rPr>
              <a:t>Как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ни странно, его история связана с политикой, а именно с президентом США Теодором Рузвельтом, который на </a:t>
            </a:r>
            <a:r>
              <a:rPr lang="ru-RU" dirty="0" smtClean="0">
                <a:solidFill>
                  <a:srgbClr val="000000"/>
                </a:solidFill>
                <a:latin typeface="Tahoma"/>
              </a:rPr>
              <a:t>одной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из охот пощадил маленького медвежонка. </a:t>
            </a:r>
            <a:endParaRPr lang="ru-RU" dirty="0" smtClean="0">
              <a:solidFill>
                <a:srgbClr val="000000"/>
              </a:solidFill>
              <a:latin typeface="Tahoma"/>
            </a:endParaRPr>
          </a:p>
          <a:p>
            <a:endParaRPr lang="ru-RU" dirty="0">
              <a:solidFill>
                <a:srgbClr val="000000"/>
              </a:solidFill>
              <a:latin typeface="Tahom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ahoma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событие нашло себе отражение в карикатурах, одна из которых попалась на глаза Моррису </a:t>
            </a:r>
            <a:r>
              <a:rPr lang="ru-RU" dirty="0" err="1">
                <a:solidFill>
                  <a:srgbClr val="000000"/>
                </a:solidFill>
                <a:latin typeface="Tahoma"/>
              </a:rPr>
              <a:t>Мичтому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, владельцу магазина игрушек в городе Нью-Йорке. </a:t>
            </a:r>
            <a:endParaRPr lang="ru-RU" dirty="0" smtClean="0">
              <a:solidFill>
                <a:srgbClr val="000000"/>
              </a:solidFill>
              <a:latin typeface="Tahoma"/>
            </a:endParaRPr>
          </a:p>
          <a:p>
            <a:endParaRPr lang="ru-RU" dirty="0">
              <a:solidFill>
                <a:srgbClr val="000000"/>
              </a:solidFill>
              <a:latin typeface="Tahom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ahoma"/>
              </a:rPr>
              <a:t>Его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жена изготовила самого первого игрушечного медвежонка по подобию персонажа карикатуры. </a:t>
            </a:r>
            <a:endParaRPr lang="ru-RU" dirty="0" smtClean="0">
              <a:solidFill>
                <a:srgbClr val="000000"/>
              </a:solidFill>
              <a:latin typeface="Tahoma"/>
            </a:endParaRPr>
          </a:p>
          <a:p>
            <a:endParaRPr lang="ru-RU" dirty="0">
              <a:solidFill>
                <a:srgbClr val="000000"/>
              </a:solidFill>
              <a:latin typeface="Tahom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ahoma"/>
              </a:rPr>
              <a:t>Медвежонок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был установлен в витрине магазина рядом с карикатурой и приобрел имя </a:t>
            </a:r>
            <a:r>
              <a:rPr lang="ru-RU" dirty="0">
                <a:solidFill>
                  <a:srgbClr val="0099CC"/>
                </a:solidFill>
                <a:latin typeface="Tahoma"/>
                <a:hlinkClick r:id="rId2"/>
              </a:rPr>
              <a:t>"Медвежонок Тедди"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 в честь президента США (Тедди - от имени Теодор).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8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26-й президент США Теодор Рузвель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5455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045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197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Мягкая игрушка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1902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zav00</cp:lastModifiedBy>
  <cp:revision>3</cp:revision>
  <dcterms:created xsi:type="dcterms:W3CDTF">2014-10-28T03:34:56Z</dcterms:created>
  <dcterms:modified xsi:type="dcterms:W3CDTF">2015-10-01T05:48:54Z</dcterms:modified>
</cp:coreProperties>
</file>