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70" r:id="rId13"/>
    <p:sldId id="271" r:id="rId14"/>
    <p:sldId id="266" r:id="rId15"/>
    <p:sldId id="273" r:id="rId16"/>
    <p:sldId id="267" r:id="rId17"/>
    <p:sldId id="268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ru-RU" dirty="0" smtClean="0"/>
              <a:t>Введение в предмет «технология»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492895"/>
            <a:ext cx="2411760" cy="1757617"/>
          </a:xfrm>
        </p:spPr>
        <p:txBody>
          <a:bodyPr>
            <a:normAutofit/>
          </a:bodyPr>
          <a:lstStyle/>
          <a:p>
            <a:r>
              <a:rPr lang="ru-RU" dirty="0" smtClean="0"/>
              <a:t>Автор: Горюнова Н.Ю.</a:t>
            </a:r>
            <a:endParaRPr lang="ru-RU" dirty="0"/>
          </a:p>
        </p:txBody>
      </p:sp>
      <p:pic>
        <p:nvPicPr>
          <p:cNvPr id="17410" name="Picture 2" descr="http://dz-online.ru/media/person_sites/rubric_image/nitky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643026"/>
            <a:ext cx="5214974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Техника безопасности на уроках технологии</a:t>
            </a:r>
            <a:endParaRPr lang="ru-RU" b="1" dirty="0"/>
          </a:p>
        </p:txBody>
      </p:sp>
      <p:pic>
        <p:nvPicPr>
          <p:cNvPr id="10242" name="Picture 2" descr="&amp;Ocy;&amp;scy;&amp;ncy;&amp;ocy;&amp;vcy;&amp;ncy;&amp;ycy;&amp;iecy; &amp;pcy;&amp;rcy;&amp;acy;&amp;vcy;&amp;icy;&amp;lcy;&amp;acy; &amp;pcy;&amp;ocy; &amp;tcy;&amp;iecy;&amp;khcy;&amp;ncy;&amp;icy;&amp;kcy;&amp;iecy; &amp;bcy;&amp;iecy;&amp;zcy;&amp;ocy;&amp;pcy;&amp;acy;&amp;scy;&amp;ncy;&amp;ocy;&amp;scy;&amp;tcy;&amp;icy;. &amp;Icy;&amp;gcy;&amp;lcy;&amp;ycy; &amp;icy; &amp;bcy;&amp;ucy;&amp;lcy;&amp;acy;&amp;vcy;&amp;kcy;&amp;icy; &amp;khcy;&amp;rcy;&amp;acy;&amp;ncy;&amp;icy;&amp;tcy;&amp;softcy; &amp;vcy; &amp;icy;&amp;gcy;&amp;ocy;&amp;lcy;&amp;softcy;&amp;ncy;&amp;icy;&amp;tscy;&amp;iecy;. &amp;Ncy;&amp;iecy; &amp;bcy;&amp;iecy;&amp;rcy;&amp;icy;&amp;tcy;&amp;iecy; &amp;icy;&amp;gcy;&amp;lcy;&amp;ucy; &amp;vcy; &amp;rcy;&amp;ocy;&amp;tcy;, &amp;ncy;&amp;iecy; &amp;icy;&amp;gcy;&amp;rcy;&amp;acy;&amp;jcy;&amp;tcy;&amp;iecy; &amp;scy; &amp;icy;&amp;gcy;&amp;lcy;&amp;ocy;&amp;jcy;. &amp;Pcy;&amp;rcy;&amp;ocy;&amp;tcy;&amp;acy;&amp;lcy;&amp;k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928802"/>
            <a:ext cx="5895975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нужно приносить на урок технологии: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 Тетрадь формат А4 (90 листов или более);</a:t>
            </a:r>
          </a:p>
          <a:p>
            <a:pPr>
              <a:buNone/>
            </a:pPr>
            <a:r>
              <a:rPr lang="ru-RU" dirty="0" smtClean="0"/>
              <a:t>2) Ручка, карандаш, линейка 30 см;</a:t>
            </a:r>
          </a:p>
          <a:p>
            <a:pPr>
              <a:buNone/>
            </a:pPr>
            <a:r>
              <a:rPr lang="ru-RU" dirty="0" smtClean="0"/>
              <a:t>3) Клеенка (примерный размер 60х60 см;</a:t>
            </a:r>
          </a:p>
          <a:p>
            <a:pPr>
              <a:buNone/>
            </a:pPr>
            <a:r>
              <a:rPr lang="ru-RU" dirty="0" smtClean="0"/>
              <a:t>4) Ножницы (с тупыми концами);</a:t>
            </a:r>
          </a:p>
          <a:p>
            <a:pPr>
              <a:buNone/>
            </a:pPr>
            <a:r>
              <a:rPr lang="ru-RU" dirty="0" smtClean="0"/>
              <a:t>5) Тряпочка (или влажные салфетки для рук).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Правила подготовки рабочего места перед началом урока</a:t>
            </a:r>
          </a:p>
          <a:p>
            <a:pPr>
              <a:buNone/>
            </a:pPr>
            <a:r>
              <a:rPr lang="ru-RU" dirty="0" smtClean="0"/>
              <a:t>1. Положи на парту клеенку.</a:t>
            </a:r>
          </a:p>
          <a:p>
            <a:pPr>
              <a:buNone/>
            </a:pPr>
            <a:r>
              <a:rPr lang="ru-RU" dirty="0" smtClean="0"/>
              <a:t>2.  Приготовь необходимые материалы и инструменты к работе, коробку или пакет для изделий.</a:t>
            </a:r>
          </a:p>
          <a:p>
            <a:pPr>
              <a:buNone/>
            </a:pPr>
            <a:r>
              <a:rPr lang="ru-RU" dirty="0" smtClean="0"/>
              <a:t>3. Тряпочку или салфетку для рук держи всегда в кармане одежды.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Правила уборки своего рабочего места</a:t>
            </a:r>
          </a:p>
          <a:p>
            <a:pPr>
              <a:buNone/>
            </a:pPr>
            <a:r>
              <a:rPr lang="ru-RU" dirty="0" smtClean="0"/>
              <a:t>1.  Положи изделие, выполненное на уроке, в коробку для изделий.</a:t>
            </a:r>
          </a:p>
          <a:p>
            <a:pPr>
              <a:buNone/>
            </a:pPr>
            <a:r>
              <a:rPr lang="ru-RU" dirty="0" smtClean="0"/>
              <a:t>2. Собери со стола и с пола обрезки материала, мусор.</a:t>
            </a:r>
          </a:p>
          <a:p>
            <a:pPr>
              <a:buNone/>
            </a:pPr>
            <a:r>
              <a:rPr lang="ru-RU" dirty="0" smtClean="0"/>
              <a:t>3.  После работы с пластилином почисти стекой рабочую доску, крышку парты, если там остались следы от пластилина. Соскреби прилипший к полу пластилин — грязный выброси в мусор, чистый убери в коробку.</a:t>
            </a:r>
          </a:p>
          <a:p>
            <a:pPr>
              <a:buNone/>
            </a:pPr>
            <a:r>
              <a:rPr lang="ru-RU" dirty="0" smtClean="0"/>
              <a:t>4. Протри инструменты и крышку парты тряпочкой.</a:t>
            </a:r>
          </a:p>
          <a:p>
            <a:pPr>
              <a:buNone/>
            </a:pPr>
            <a:r>
              <a:rPr lang="ru-RU" dirty="0" smtClean="0"/>
              <a:t>5. Тщательно вытри руки тряпочкой и вымой их с мылом.</a:t>
            </a:r>
          </a:p>
          <a:p>
            <a:pPr>
              <a:buNone/>
            </a:pPr>
            <a:r>
              <a:rPr lang="ru-RU" dirty="0" smtClean="0"/>
              <a:t>6. Сними рабочую одежду.</a:t>
            </a:r>
          </a:p>
          <a:p>
            <a:pPr>
              <a:buNone/>
            </a:pPr>
            <a:r>
              <a:rPr lang="ru-RU" dirty="0" smtClean="0"/>
              <a:t>7.  Все принадлежности убери.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ped-kopilka.ru/images/10%2815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06968" cy="6572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 descr="http://900igr.net/datas/tekhnologija/Modelirovanie-fartuka/0016-016-Pravila-tekhniki-bezopasnosti-pri-rabote-s-tkanj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Правила безопасной работы швейной иглой.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1. Хранить иглу в игольнице.</a:t>
            </a:r>
            <a:br>
              <a:rPr lang="ru-RU" b="1" dirty="0" smtClean="0"/>
            </a:br>
            <a:r>
              <a:rPr lang="ru-RU" b="1" dirty="0" smtClean="0"/>
              <a:t>2. До и после работы проверять количество игл и булавок. </a:t>
            </a:r>
            <a:br>
              <a:rPr lang="ru-RU" b="1" dirty="0" smtClean="0"/>
            </a:br>
            <a:r>
              <a:rPr lang="ru-RU" b="1" dirty="0" smtClean="0"/>
              <a:t>3. Передавать иглу только в игольнице и с ниткой.  </a:t>
            </a:r>
            <a:br>
              <a:rPr lang="ru-RU" b="1" dirty="0" smtClean="0"/>
            </a:br>
            <a:r>
              <a:rPr lang="ru-RU" b="1" dirty="0" smtClean="0"/>
              <a:t>4. Не втыкать иглу в одежду.</a:t>
            </a:r>
            <a:br>
              <a:rPr lang="ru-RU" b="1" dirty="0" smtClean="0"/>
            </a:br>
            <a:r>
              <a:rPr lang="ru-RU" b="1" dirty="0" smtClean="0"/>
              <a:t>6. Не оставлять иглу без нитки. </a:t>
            </a:r>
            <a:br>
              <a:rPr lang="ru-RU" b="1" dirty="0" smtClean="0"/>
            </a:br>
            <a:r>
              <a:rPr lang="ru-RU" b="1" dirty="0" smtClean="0"/>
              <a:t>7. Шить рекомендуется с напёрстком</a:t>
            </a:r>
            <a:br>
              <a:rPr lang="ru-RU" b="1" dirty="0" smtClean="0"/>
            </a:br>
            <a:r>
              <a:rPr lang="ru-RU" b="1" dirty="0" smtClean="0"/>
              <a:t>8. Во время работы с иглой быть предельно внимательным.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Правила безопасной работы клеем.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1. Выбирать кисточку в зависимости от выполняемой работы (большая или маленькая поверхность для нанесения клея).</a:t>
            </a:r>
            <a:br>
              <a:rPr lang="ru-RU" b="1" dirty="0" smtClean="0"/>
            </a:br>
            <a:r>
              <a:rPr lang="ru-RU" b="1" dirty="0" smtClean="0"/>
              <a:t>2. Набирать небольшое количество клея. </a:t>
            </a:r>
            <a:br>
              <a:rPr lang="ru-RU" b="1" dirty="0" smtClean="0"/>
            </a:br>
            <a:r>
              <a:rPr lang="ru-RU" b="1" dirty="0" smtClean="0"/>
              <a:t>3. Излишки клея убирать, осторожно прижимая её к краю ёмкости.</a:t>
            </a:r>
            <a:br>
              <a:rPr lang="ru-RU" b="1" dirty="0" smtClean="0"/>
            </a:br>
            <a:r>
              <a:rPr lang="ru-RU" b="1" dirty="0" smtClean="0"/>
              <a:t>4. Кисточку после работы хорошо промыть или поставить в ёмкость с водой (подготовить для мытья все кисточки). </a:t>
            </a:r>
            <a:br>
              <a:rPr lang="ru-RU" b="1" dirty="0" smtClean="0"/>
            </a:br>
            <a:r>
              <a:rPr lang="ru-RU" b="1" dirty="0" smtClean="0"/>
              <a:t>5. После работы с клеем руки помыть.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&amp;Acy; &amp;dcy;&amp;acy;&amp;vcy;&amp;acy;&amp;jcy;&amp;tcy;&amp;iecy; &amp;scy;&amp;dcy;&amp;iecy;&amp;lcy;&amp;acy;&amp;iecy;&amp;mcy;....&amp;ucy;&amp;bcy;&amp;ocy;&amp;rcy;&amp;kcy;&amp;ucy;. KitaClub - &amp;lcy;&amp;ucy;&amp;chcy;&amp;shcy;&amp;icy;&amp;jcy; &amp;pcy;&amp;ocy;&amp;rcy;&amp;tcy;&amp;acy;&amp;lcy; &amp;dcy;&amp;lcy;&amp;yacy; &amp;dcy;&amp;iecy;&amp;vcy;&amp;ocy;&amp;chcy;&amp;iecy;&amp;kcy;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4357694"/>
            <a:ext cx="89297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Comic Sans MS" pitchFamily="66" charset="0"/>
              </a:rPr>
              <a:t>Получи домашнее задание…</a:t>
            </a:r>
            <a:endParaRPr lang="ru-RU" sz="5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Чему ты научился на уроках (труда) технологии с 1 по 4 класс?</a:t>
            </a:r>
          </a:p>
          <a:p>
            <a:pPr marL="514350" indent="-514350">
              <a:buAutoNum type="arabicParenR"/>
            </a:pPr>
            <a:r>
              <a:rPr lang="ru-RU" dirty="0" smtClean="0"/>
              <a:t>Как ты думаешь – Зачем нужен предмет технология в школе?</a:t>
            </a:r>
            <a:endParaRPr lang="ru-RU" dirty="0"/>
          </a:p>
        </p:txBody>
      </p:sp>
      <p:pic>
        <p:nvPicPr>
          <p:cNvPr id="16386" name="Picture 2" descr="http://www.rcstn.net/rfwe/files/1set-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3596998"/>
            <a:ext cx="4357686" cy="3261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sz="3600" dirty="0" smtClean="0">
                <a:solidFill>
                  <a:srgbClr val="FF0000"/>
                </a:solidFill>
              </a:rPr>
              <a:t>Технология (трудовое и профессиональное обучение) </a:t>
            </a:r>
            <a:r>
              <a:rPr lang="ru-RU" sz="3600" dirty="0" smtClean="0"/>
              <a:t>– это учебный предмет в средней общеобразовательной школе Российской Федерации (до 1985 учебного года - трудовое обучение); один из основных элементов системы подготовки школьников к труду, важное средство их профессионального самоопределения.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Основная задача предмета: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приобретение учащимися знаний о предметах, средствах и процессах труда, </a:t>
            </a:r>
            <a:r>
              <a:rPr lang="ru-RU" dirty="0" err="1" smtClean="0"/>
              <a:t>общетрудовых</a:t>
            </a:r>
            <a:r>
              <a:rPr lang="ru-RU" dirty="0" smtClean="0"/>
              <a:t> и специальных умений и навыков, необходимых для выполнения производительного труда и овладения какой-либо из массовых профессий.</a:t>
            </a:r>
            <a:endParaRPr lang="ru-RU" dirty="0"/>
          </a:p>
        </p:txBody>
      </p:sp>
      <p:pic>
        <p:nvPicPr>
          <p:cNvPr id="14338" name="Picture 2" descr="http://www.nn.ru/data/forum/images/2013-12/83296797-x_2c0024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4030816"/>
            <a:ext cx="2000232" cy="28271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cts-ural.ru/files/treners/image/%D1%82%D0%B5%D1%81%D1%82.jpg"/>
          <p:cNvPicPr>
            <a:picLocks noChangeAspect="1" noChangeArrowheads="1"/>
          </p:cNvPicPr>
          <p:nvPr/>
        </p:nvPicPr>
        <p:blipFill>
          <a:blip r:embed="rId2" cstate="print">
            <a:lum bright="61000" contrast="-30000"/>
          </a:blip>
          <a:srcRect/>
          <a:stretch>
            <a:fillRect/>
          </a:stretch>
        </p:blipFill>
        <p:spPr bwMode="auto">
          <a:xfrm>
            <a:off x="-1" y="-1"/>
            <a:ext cx="9144001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Важнейшие принципы предмета: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/>
          <a:lstStyle/>
          <a:p>
            <a:r>
              <a:rPr lang="ru-RU" b="1" dirty="0" smtClean="0"/>
              <a:t>политехническая направленность, </a:t>
            </a:r>
          </a:p>
          <a:p>
            <a:r>
              <a:rPr lang="ru-RU" b="1" dirty="0" smtClean="0"/>
              <a:t>связь с изучением основ наук, </a:t>
            </a:r>
          </a:p>
          <a:p>
            <a:r>
              <a:rPr lang="ru-RU" b="1" dirty="0" smtClean="0"/>
              <a:t>творческий подход к решению трудовых задач и полезный для личности и общества характер результатов труда учащихся. 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0"/>
            <a:ext cx="4972056" cy="6429396"/>
          </a:xfrm>
        </p:spPr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Технология в школе </a:t>
            </a:r>
          </a:p>
          <a:p>
            <a:pPr algn="ctr">
              <a:buNone/>
            </a:pPr>
            <a:r>
              <a:rPr lang="ru-RU" dirty="0" smtClean="0"/>
              <a:t>(под назв. "Ручной труд")</a:t>
            </a:r>
          </a:p>
          <a:p>
            <a:pPr algn="ctr">
              <a:buNone/>
            </a:pPr>
            <a:r>
              <a:rPr lang="ru-RU" dirty="0" smtClean="0"/>
              <a:t>как самостоятельный учебный предмет впервые было включено в учебные планы начальных школ и учительских семинарий Финляндии (1866)</a:t>
            </a:r>
            <a:endParaRPr lang="ru-RU" dirty="0"/>
          </a:p>
        </p:txBody>
      </p:sp>
      <p:pic>
        <p:nvPicPr>
          <p:cNvPr id="12290" name="Picture 2" descr="http://qrok.net/uploads/posts/2010-09/thumbs/1284113900_le_0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2912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России "Ручной труд" начал преподаваться с 1884 г. </a:t>
            </a:r>
            <a:endParaRPr lang="ru-RU" dirty="0"/>
          </a:p>
        </p:txBody>
      </p:sp>
      <p:pic>
        <p:nvPicPr>
          <p:cNvPr id="11266" name="Picture 2" descr="http://s019.radikal.ru/i632/1205/5b/0ffb6f78fb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285992"/>
            <a:ext cx="6096000" cy="4305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Работа это то, что формирует наш характер и дисциплинирует нас.</a:t>
            </a:r>
            <a:endParaRPr lang="ru-RU" dirty="0"/>
          </a:p>
        </p:txBody>
      </p:sp>
      <p:pic>
        <p:nvPicPr>
          <p:cNvPr id="10242" name="Picture 2" descr="http://aksakal.info/uploads/posts/2012-05/1335847352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000240"/>
            <a:ext cx="6715172" cy="4467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clker.com/cliparts/f/e/5/e/11954452971071026229jean_victor_balin_add.svg.hi.png"/>
          <p:cNvPicPr>
            <a:picLocks noChangeAspect="1" noChangeArrowheads="1"/>
          </p:cNvPicPr>
          <p:nvPr/>
        </p:nvPicPr>
        <p:blipFill>
          <a:blip r:embed="rId2" cstate="print">
            <a:lum bright="36000" contrast="-38000"/>
          </a:blip>
          <a:srcRect/>
          <a:stretch>
            <a:fillRect/>
          </a:stretch>
        </p:blipFill>
        <p:spPr bwMode="auto">
          <a:xfrm>
            <a:off x="1571604" y="285728"/>
            <a:ext cx="5715000" cy="5715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Плюсы урока труда: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Способствует появлению некоторых умений и навыков, необходимых во взрослой жизни;</a:t>
            </a:r>
          </a:p>
          <a:p>
            <a:r>
              <a:rPr lang="ru-RU" b="1" dirty="0" smtClean="0"/>
              <a:t>Объединяет детей и учит их работать в коллективе;</a:t>
            </a:r>
          </a:p>
          <a:p>
            <a:r>
              <a:rPr lang="ru-RU" b="1" dirty="0" smtClean="0"/>
              <a:t>Развивает любовь к труду и уважение к людям труда;</a:t>
            </a:r>
          </a:p>
          <a:p>
            <a:r>
              <a:rPr lang="ru-RU" b="1" dirty="0" smtClean="0"/>
              <a:t>Развивает творческую натуру ребёнка;</a:t>
            </a:r>
          </a:p>
          <a:p>
            <a:r>
              <a:rPr lang="ru-RU" b="1" dirty="0" smtClean="0"/>
              <a:t>Развивает мозг и мышечную моторику;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359</Words>
  <Application>Microsoft Office PowerPoint</Application>
  <PresentationFormat>Экран (4:3)</PresentationFormat>
  <Paragraphs>48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Введение в предмет «технология»</vt:lpstr>
      <vt:lpstr>Презентация PowerPoint</vt:lpstr>
      <vt:lpstr>Презентация PowerPoint</vt:lpstr>
      <vt:lpstr>Основная задача предмета:</vt:lpstr>
      <vt:lpstr>Важнейшие принципы предмета:</vt:lpstr>
      <vt:lpstr>Презентация PowerPoint</vt:lpstr>
      <vt:lpstr>В России "Ручной труд" начал преподаваться с 1884 г. </vt:lpstr>
      <vt:lpstr>Работа это то, что формирует наш характер и дисциплинирует нас.</vt:lpstr>
      <vt:lpstr>Плюсы урока труда:</vt:lpstr>
      <vt:lpstr>Техника безопасности на уроках технологии</vt:lpstr>
      <vt:lpstr>Что нужно приносить на урок технологии: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Правила безопасной работы швейной иглой.</vt:lpstr>
      <vt:lpstr>Правила безопасной работы клеем.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предмет «технология»</dc:title>
  <cp:lastModifiedBy>zav00</cp:lastModifiedBy>
  <cp:revision>12</cp:revision>
  <dcterms:modified xsi:type="dcterms:W3CDTF">2015-10-01T05:54:03Z</dcterms:modified>
</cp:coreProperties>
</file>