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583" y="300911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одежды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 Горюнова Н.Ю.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орпоративная одежда - Журнал &quot;Супермаркет&quot;: актуальные темы с комментариями бизнес-сообщества Ки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75" y="1700808"/>
            <a:ext cx="7056784" cy="4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8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2) Национальная: </a:t>
            </a:r>
            <a:r>
              <a:rPr lang="ru-RU" dirty="0" smtClean="0"/>
              <a:t>может </a:t>
            </a:r>
            <a:r>
              <a:rPr lang="ru-RU" dirty="0"/>
              <a:t>быть повседневной, выходной или обрядовой. Заключает в себе традиции народного костюма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Самара. Национальные карнавальные костюмы на прокат в Самар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2938539" cy="44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оллекции одежды: Национальная мужская одежда кит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452437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7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3) Спортивная одежда: </a:t>
            </a:r>
            <a:r>
              <a:rPr lang="ru-RU" sz="2400" dirty="0">
                <a:solidFill>
                  <a:prstClr val="black"/>
                </a:solidFill>
              </a:rPr>
              <a:t>разрабатываемая с учётом эргономики, условий низких температур и других неблагоприятных воздействий, необходимости защиты спортсмена от травм.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4338" name="Picture 2" descr="Мода сегодня: Одежда спортивная в Московс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28782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7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5"/>
            <a:ext cx="8229600" cy="2592288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4) Производственная: </a:t>
            </a:r>
            <a:r>
              <a:rPr lang="ru-RU" sz="2400" dirty="0">
                <a:solidFill>
                  <a:prstClr val="black"/>
                </a:solidFill>
              </a:rPr>
              <a:t>используется работниками промышленности, сельского хозяйства, медицинской сферы и сферы транспорта. Предохраняет человека от опасных условий и травм, защищает от пыли и грязи.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5362" name="Picture 2" descr="Спецодежда, спецобувь, СИЗ, оборудование :: ТОО &quot;Компания Восток-Спецсервис&quot; - Глав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7"/>
            <a:ext cx="4893940" cy="458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7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5"/>
            <a:ext cx="8229600" cy="1584176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5) Униформа: </a:t>
            </a:r>
            <a:r>
              <a:rPr lang="ru-RU" sz="2400" dirty="0">
                <a:solidFill>
                  <a:prstClr val="black"/>
                </a:solidFill>
              </a:rPr>
              <a:t>для работников бюджетных организаций и </a:t>
            </a:r>
            <a:r>
              <a:rPr lang="ru-RU" sz="2400" dirty="0" smtClean="0">
                <a:solidFill>
                  <a:prstClr val="black"/>
                </a:solidFill>
              </a:rPr>
              <a:t>ведомств.</a:t>
            </a:r>
            <a:endParaRPr lang="ru-RU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6388" name="Picture 4" descr="Текстиль-Гости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58274"/>
            <a:ext cx="5515909" cy="51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4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6) Головные уборы.</a:t>
            </a:r>
          </a:p>
          <a:p>
            <a:pPr marL="0" lvl="0" indent="0">
              <a:buNone/>
            </a:pPr>
            <a:endParaRPr lang="ru-RU" sz="18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7410" name="Picture 2" descr="Клипарт - Шляпы и шляп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11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>
                <a:solidFill>
                  <a:prstClr val="black"/>
                </a:solidFill>
              </a:rPr>
              <a:t>7) Обувь.</a:t>
            </a:r>
          </a:p>
          <a:p>
            <a:endParaRPr lang="ru-RU" dirty="0"/>
          </a:p>
        </p:txBody>
      </p:sp>
      <p:pic>
        <p:nvPicPr>
          <p:cNvPr id="18434" name="Picture 2" descr="West club саб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83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к разносить тесную обувь &quot; Женский журнал Богиня - Знаменитости, Мода, Секс, Работа, Дети, Рецепты, Fashion, Make-Up, Диета 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5379"/>
            <a:ext cx="4320480" cy="32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7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Различают индивидуальное и массовое </a:t>
            </a:r>
            <a:r>
              <a:rPr lang="ru-RU" dirty="0"/>
              <a:t>(промышленное) производство одежды.</a:t>
            </a:r>
          </a:p>
          <a:p>
            <a:endParaRPr lang="ru-RU" dirty="0"/>
          </a:p>
          <a:p>
            <a:r>
              <a:rPr lang="ru-RU" b="1" dirty="0"/>
              <a:t>Индивидуальное производство </a:t>
            </a:r>
            <a:r>
              <a:rPr lang="ru-RU" dirty="0"/>
              <a:t>- пошив единичных экземпляров по заказу клиента в ателье и частными мастерами. Одежда изготавливается по меркам, снятым с клиента, с учётом особенностей фигуры.</a:t>
            </a:r>
          </a:p>
        </p:txBody>
      </p:sp>
    </p:spTree>
    <p:extLst>
      <p:ext uri="{BB962C8B-B14F-4D97-AF65-F5344CB8AC3E}">
        <p14:creationId xmlns:p14="http://schemas.microsoft.com/office/powerpoint/2010/main" val="271142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Самая дорогая в мире одежда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Алмаз не растворяется в кисло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715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47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4464496" cy="59046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Последняя коллекция французского Дома моды </a:t>
            </a:r>
            <a:r>
              <a:rPr lang="ru-RU" dirty="0" err="1"/>
              <a:t>Hermes</a:t>
            </a:r>
            <a:r>
              <a:rPr lang="ru-RU" dirty="0"/>
              <a:t> (</a:t>
            </a:r>
            <a:r>
              <a:rPr lang="ru-RU" dirty="0" err="1"/>
              <a:t>Эрмес</a:t>
            </a:r>
            <a:r>
              <a:rPr lang="ru-RU" dirty="0"/>
              <a:t>) включает в себя роскошную футболку, которая стоит </a:t>
            </a:r>
            <a:r>
              <a:rPr lang="ru-RU" b="1" dirty="0"/>
              <a:t>91,500$. </a:t>
            </a:r>
            <a:r>
              <a:rPr lang="ru-RU" dirty="0"/>
              <a:t>Изделие представляет из себя черную футболку с вырезом лодочкой и изготовлена из кожи крокодила.</a:t>
            </a:r>
          </a:p>
        </p:txBody>
      </p:sp>
      <p:pic>
        <p:nvPicPr>
          <p:cNvPr id="1026" name="Picture 2" descr="футболка Hermes T-shir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744416" cy="520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5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4896544" cy="619268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lvl="0"/>
            <a:r>
              <a:rPr lang="ru-RU" dirty="0" err="1"/>
              <a:t>Brioni</a:t>
            </a:r>
            <a:r>
              <a:rPr lang="ru-RU" dirty="0"/>
              <a:t> </a:t>
            </a:r>
            <a:r>
              <a:rPr lang="ru-RU" dirty="0" err="1"/>
              <a:t>Vanquish</a:t>
            </a:r>
            <a:r>
              <a:rPr lang="ru-RU" dirty="0"/>
              <a:t> </a:t>
            </a:r>
            <a:r>
              <a:rPr lang="ru-RU" dirty="0" smtClean="0"/>
              <a:t>II </a:t>
            </a:r>
            <a:r>
              <a:rPr lang="ru-RU" sz="2900" b="1" dirty="0" smtClean="0">
                <a:solidFill>
                  <a:prstClr val="black"/>
                </a:solidFill>
              </a:rPr>
              <a:t>$ </a:t>
            </a:r>
            <a:r>
              <a:rPr lang="ru-RU" sz="2900" b="1" dirty="0">
                <a:solidFill>
                  <a:prstClr val="black"/>
                </a:solidFill>
              </a:rPr>
              <a:t>43,000</a:t>
            </a:r>
          </a:p>
          <a:p>
            <a:r>
              <a:rPr lang="ru-RU" dirty="0" smtClean="0"/>
              <a:t>, </a:t>
            </a:r>
            <a:r>
              <a:rPr lang="ru-RU" dirty="0"/>
              <a:t>костюм от </a:t>
            </a:r>
            <a:r>
              <a:rPr lang="ru-RU" dirty="0" err="1" smtClean="0"/>
              <a:t>Бриони</a:t>
            </a:r>
            <a:r>
              <a:rPr lang="ru-RU" dirty="0" smtClean="0"/>
              <a:t>, </a:t>
            </a:r>
            <a:r>
              <a:rPr lang="ru-RU" dirty="0"/>
              <a:t>возможно самый известный производитель индивидуальной одежды в мире, в 2009 году выпустил потрясающий костюм </a:t>
            </a:r>
            <a:r>
              <a:rPr lang="ru-RU" dirty="0" err="1"/>
              <a:t>Brioni</a:t>
            </a:r>
            <a:r>
              <a:rPr lang="ru-RU" dirty="0"/>
              <a:t> </a:t>
            </a:r>
            <a:r>
              <a:rPr lang="ru-RU" dirty="0" err="1"/>
              <a:t>Vanquish</a:t>
            </a:r>
            <a:r>
              <a:rPr lang="ru-RU" dirty="0"/>
              <a:t> II. Костюмы, конечно, делаются на заказ, и ткань соткана из экзотических материалов, таких как шерсть викуньи, </a:t>
            </a:r>
            <a:r>
              <a:rPr lang="ru-RU" dirty="0" err="1"/>
              <a:t>пашмина</a:t>
            </a:r>
            <a:r>
              <a:rPr lang="ru-RU" dirty="0"/>
              <a:t>, шерсть овцебыка. Всего в мире не более сотни таких костюмов, выполненных в разном стиле.</a:t>
            </a:r>
          </a:p>
        </p:txBody>
      </p:sp>
      <p:pic>
        <p:nvPicPr>
          <p:cNvPr id="2050" name="Picture 2" descr="Brioni Vanquish II, костюм от Брио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4932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0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Оде́жда</a:t>
            </a:r>
            <a:r>
              <a:rPr lang="ru-RU" sz="4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совокупность швейных изделий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ткани, вязаного полотна, кожи и меха),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надеваемых человеком с целью обезопасить своё тело от негативного влияния окружающей среды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(погодных условий, насекомых, токсических веществ и другое);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одежда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выполняет эстетические функции - создаёт образ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(имидж)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человека, что позволяет судить о его социальной роли.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украшениями, аксессуарами, причёской и макияжем.</a:t>
            </a:r>
          </a:p>
        </p:txBody>
      </p:sp>
    </p:spTree>
    <p:extLst>
      <p:ext uri="{BB962C8B-B14F-4D97-AF65-F5344CB8AC3E}">
        <p14:creationId xmlns:p14="http://schemas.microsoft.com/office/powerpoint/2010/main" val="1904856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258816" cy="597666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Самые дорогие джинсы украшены 16 </a:t>
            </a:r>
            <a:r>
              <a:rPr lang="ru-RU" dirty="0" err="1"/>
              <a:t>однокаратными</a:t>
            </a:r>
            <a:r>
              <a:rPr lang="ru-RU" dirty="0"/>
              <a:t>, 26 </a:t>
            </a:r>
            <a:r>
              <a:rPr lang="ru-RU" dirty="0" err="1"/>
              <a:t>полукаратными</a:t>
            </a:r>
            <a:r>
              <a:rPr lang="ru-RU" dirty="0"/>
              <a:t> рубинами, 8 </a:t>
            </a:r>
            <a:r>
              <a:rPr lang="ru-RU" dirty="0" err="1"/>
              <a:t>полукаратными</a:t>
            </a:r>
            <a:r>
              <a:rPr lang="ru-RU" dirty="0"/>
              <a:t> бриллиантами и более килограммом </a:t>
            </a:r>
            <a:r>
              <a:rPr lang="ru-RU" dirty="0" err="1"/>
              <a:t>восемнадцатикаратного</a:t>
            </a:r>
            <a:r>
              <a:rPr lang="ru-RU" dirty="0"/>
              <a:t> белого и розового золота. Они могут быть приобретены в магазине </a:t>
            </a:r>
            <a:r>
              <a:rPr lang="ru-RU" dirty="0" err="1"/>
              <a:t>Dussault</a:t>
            </a:r>
            <a:r>
              <a:rPr lang="ru-RU" dirty="0"/>
              <a:t> в Лос </a:t>
            </a:r>
            <a:r>
              <a:rPr lang="ru-RU" dirty="0" err="1"/>
              <a:t>Анджелесе</a:t>
            </a:r>
            <a:r>
              <a:rPr lang="ru-RU" dirty="0"/>
              <a:t> или в Нью-Йорке. Стоят они ни </a:t>
            </a:r>
            <a:endParaRPr lang="ru-RU" dirty="0" smtClean="0"/>
          </a:p>
          <a:p>
            <a:r>
              <a:rPr lang="ru-RU" dirty="0" smtClean="0"/>
              <a:t>$</a:t>
            </a:r>
            <a:r>
              <a:rPr lang="ru-RU" dirty="0"/>
              <a:t>250 тыс.</a:t>
            </a:r>
          </a:p>
        </p:txBody>
      </p:sp>
      <p:pic>
        <p:nvPicPr>
          <p:cNvPr id="3074" name="Picture 2" descr="Самые дорогие джин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3885"/>
            <a:ext cx="3456384" cy="55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82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474840" cy="61926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Самой дорогой обувью считаются босоножки на высоком прозрачном каблуке от знаменитого ювелира Стюарта </a:t>
            </a:r>
            <a:r>
              <a:rPr lang="ru-RU" dirty="0" err="1"/>
              <a:t>Вайцмана</a:t>
            </a:r>
            <a:r>
              <a:rPr lang="ru-RU" dirty="0"/>
              <a:t> (</a:t>
            </a:r>
            <a:r>
              <a:rPr lang="ru-RU" dirty="0" err="1"/>
              <a:t>Stuart</a:t>
            </a:r>
            <a:r>
              <a:rPr lang="ru-RU" dirty="0"/>
              <a:t> </a:t>
            </a:r>
            <a:r>
              <a:rPr lang="ru-RU" dirty="0" err="1"/>
              <a:t>Weitzman</a:t>
            </a:r>
            <a:r>
              <a:rPr lang="ru-RU" dirty="0"/>
              <a:t>). Они украшены 595 мелкими бриллиантами, одним большим рубином, платиновой нитью и оцениваются в 2 миллиона долларов. Это абсолютный рекорд среди обуви не только на данный момент, но и за всю историю.</a:t>
            </a:r>
          </a:p>
        </p:txBody>
      </p:sp>
      <p:pic>
        <p:nvPicPr>
          <p:cNvPr id="4098" name="Picture 2" descr="http://st2-fashiony.ru/pic/clothing/pic/28743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2655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17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Ответить на вопросы: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Самый первый в мире бренд одежды?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Самый знаменитый в мире дизайнер одежды?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Самые популярные в России дизайнеры одежды?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61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Данные археологических раскопок свидетельствуют, что одежда появилась уже на самых ранних стадиях развития человеческого общества. Главным материалом для первобытной одежды повсеместно были шкуры животных.</a:t>
            </a:r>
          </a:p>
        </p:txBody>
      </p:sp>
      <p:pic>
        <p:nvPicPr>
          <p:cNvPr id="6146" name="Picture 2" descr="История шитья и вышивания - Самоделки cвоими ру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832449" cy="30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5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3600400" cy="568863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Судя по археологическим данным, сшитая одежда появилась уже в эпоху верхнего </a:t>
            </a:r>
            <a:r>
              <a:rPr lang="ru-RU" dirty="0" smtClean="0"/>
              <a:t>палеолита - 35 </a:t>
            </a:r>
            <a:r>
              <a:rPr lang="ru-RU" dirty="0"/>
              <a:t>— 12 тыс. лет назад</a:t>
            </a:r>
          </a:p>
        </p:txBody>
      </p:sp>
      <p:pic>
        <p:nvPicPr>
          <p:cNvPr id="7170" name="Picture 2" descr="История одежды - Картинка 12630/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6056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Linux Libertine"/>
              </a:rPr>
              <a:t>Современные виды одежды</a:t>
            </a:r>
            <a:r>
              <a:rPr lang="ru-RU" dirty="0">
                <a:solidFill>
                  <a:srgbClr val="000000"/>
                </a:solidFill>
                <a:latin typeface="Linux Libertine"/>
              </a:rPr>
              <a:t/>
            </a:r>
            <a:br>
              <a:rPr lang="ru-RU" dirty="0">
                <a:solidFill>
                  <a:srgbClr val="000000"/>
                </a:solidFill>
                <a:latin typeface="Linux Libertine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589096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b="1" dirty="0" smtClean="0"/>
              <a:t>Бытовая одежда:  </a:t>
            </a:r>
            <a:r>
              <a:rPr lang="ru-RU" dirty="0"/>
              <a:t>для повседневного ношения в общественных местах и дома.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Подразделяется </a:t>
            </a:r>
            <a:r>
              <a:rPr lang="ru-RU" dirty="0"/>
              <a:t>на:</a:t>
            </a:r>
          </a:p>
          <a:p>
            <a:pPr marL="0" indent="0">
              <a:buNone/>
            </a:pPr>
            <a:r>
              <a:rPr lang="ru-RU" b="1" dirty="0"/>
              <a:t>а</a:t>
            </a:r>
            <a:r>
              <a:rPr lang="ru-RU" b="1" dirty="0" smtClean="0"/>
              <a:t>) Домашняя: </a:t>
            </a:r>
            <a:r>
              <a:rPr lang="ru-RU" dirty="0" smtClean="0"/>
              <a:t>комфортная </a:t>
            </a:r>
            <a:r>
              <a:rPr lang="ru-RU" dirty="0"/>
              <a:t>функциональная одежда для ношения в свободное время</a:t>
            </a:r>
            <a:r>
              <a:rPr lang="ru-RU" dirty="0" smtClean="0"/>
              <a:t>.</a:t>
            </a:r>
          </a:p>
        </p:txBody>
      </p:sp>
      <p:pic>
        <p:nvPicPr>
          <p:cNvPr id="8194" name="Picture 2" descr="АРТ ДИЗАЙН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217540" cy="47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0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8229600" cy="2520280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б) Повседневная: </a:t>
            </a:r>
            <a:r>
              <a:rPr lang="ru-RU" sz="2400" dirty="0">
                <a:solidFill>
                  <a:prstClr val="black"/>
                </a:solidFill>
              </a:rPr>
              <a:t>одежда для выхода из дома - на работу, в гости, на мероприятия и т.д. Должна соответствовать ситуации для поддержания имиджа человека; в случае работы возможен </a:t>
            </a:r>
            <a:r>
              <a:rPr lang="ru-RU" sz="2400" dirty="0" err="1">
                <a:solidFill>
                  <a:prstClr val="black"/>
                </a:solidFill>
              </a:rPr>
              <a:t>дресс</a:t>
            </a:r>
            <a:r>
              <a:rPr lang="ru-RU" sz="2400" dirty="0">
                <a:solidFill>
                  <a:prstClr val="black"/>
                </a:solidFill>
              </a:rPr>
              <a:t>-код.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Family Fashion - качественная одежда из Европы Платье М1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736304" cy="410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тилист говорит об образе Карлы Бруни: образец делового стиля Мода на Клео Kleo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228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9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в) Выходная: </a:t>
            </a:r>
            <a:r>
              <a:rPr lang="ru-RU" sz="2400" dirty="0">
                <a:solidFill>
                  <a:prstClr val="black"/>
                </a:solidFill>
              </a:rPr>
              <a:t>одежда для торжеств, приёмов, праздников. Подчиняется </a:t>
            </a:r>
            <a:r>
              <a:rPr lang="ru-RU" sz="2400" dirty="0" err="1">
                <a:solidFill>
                  <a:prstClr val="black"/>
                </a:solidFill>
              </a:rPr>
              <a:t>дресс</a:t>
            </a:r>
            <a:r>
              <a:rPr lang="ru-RU" sz="2400" dirty="0">
                <a:solidFill>
                  <a:prstClr val="black"/>
                </a:solidFill>
              </a:rPr>
              <a:t>-коду.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Продается элегантный свадебный костюм в прекрасном состоянии 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Модная одежда: Нарядное Плать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05" y="1268760"/>
            <a:ext cx="359139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2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г) Зрелищная</a:t>
            </a:r>
            <a:r>
              <a:rPr lang="ru-RU" sz="2400" dirty="0">
                <a:solidFill>
                  <a:prstClr val="black"/>
                </a:solidFill>
              </a:rPr>
              <a:t>: различные костюмы для цирковых, театральных, </a:t>
            </a:r>
            <a:r>
              <a:rPr lang="ru-RU" sz="2400" dirty="0" err="1">
                <a:solidFill>
                  <a:prstClr val="black"/>
                </a:solidFill>
              </a:rPr>
              <a:t>киноисполнений</a:t>
            </a:r>
            <a:r>
              <a:rPr lang="ru-RU" sz="2400" dirty="0">
                <a:solidFill>
                  <a:prstClr val="black"/>
                </a:solidFill>
              </a:rPr>
              <a:t>, создающие образ актёра.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Спектакли в Зеленограде Афиша Зеленограда. Зеленоградская афиша: Иридиум, Электрон, ДК Зеленоград, концерты, спектакли, выстав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3"/>
            <a:ext cx="7632848" cy="49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7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>
                <a:solidFill>
                  <a:prstClr val="black"/>
                </a:solidFill>
              </a:rPr>
              <a:t>д) Для отдыха.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Пижамы, ночные рубашки и комплекты, одежда для дома и отдыха Penny Mood производства Турции. Продам в разделе Одежда по лучшей 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032448" cy="647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6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587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Виды одежды Автор: Горюнова Н.Ю.</vt:lpstr>
      <vt:lpstr>Презентация PowerPoint</vt:lpstr>
      <vt:lpstr>Презентация PowerPoint</vt:lpstr>
      <vt:lpstr>Презентация PowerPoint</vt:lpstr>
      <vt:lpstr>Современные виды одежды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Самая дорогая в мире одежда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zav00</cp:lastModifiedBy>
  <cp:revision>6</cp:revision>
  <dcterms:created xsi:type="dcterms:W3CDTF">2014-10-26T11:20:51Z</dcterms:created>
  <dcterms:modified xsi:type="dcterms:W3CDTF">2015-10-01T05:55:24Z</dcterms:modified>
</cp:coreProperties>
</file>