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4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4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6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2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1C46-BA45-473A-992F-288A3E1BFCC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C240-6D8F-4E2D-BB75-41B0B7E65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3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73050" y="730071"/>
            <a:ext cx="5302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  <a:latin typeface="Ariston" panose="03000400000000000000" pitchFamily="66" charset="0"/>
              </a:rPr>
              <a:t>Иван Андреевич Крылов</a:t>
            </a:r>
            <a:endParaRPr lang="ru-RU" sz="8800" b="1" dirty="0">
              <a:solidFill>
                <a:srgbClr val="FFFF00"/>
              </a:solidFill>
              <a:latin typeface="Ariston" panose="0300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680" y="5075555"/>
            <a:ext cx="4548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ston" panose="03000400000000000000" pitchFamily="66" charset="0"/>
              </a:rPr>
              <a:t>1769 – 1844 </a:t>
            </a:r>
            <a:r>
              <a:rPr lang="ru-RU" sz="5400" b="1" dirty="0" err="1" smtClean="0">
                <a:solidFill>
                  <a:srgbClr val="C00000"/>
                </a:solidFill>
                <a:latin typeface="Ariston" panose="03000400000000000000" pitchFamily="66" charset="0"/>
              </a:rPr>
              <a:t>г.г.</a:t>
            </a:r>
            <a:endParaRPr lang="ru-RU" sz="5400" b="1" dirty="0">
              <a:solidFill>
                <a:srgbClr val="C00000"/>
              </a:solidFill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7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3251200"/>
            <a:ext cx="5017210" cy="3055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8" y="342900"/>
            <a:ext cx="4898234" cy="2635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9" y="3365500"/>
            <a:ext cx="5033409" cy="32025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99200" y="584200"/>
            <a:ext cx="40259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60 000</a:t>
            </a:r>
            <a:r>
              <a:rPr lang="ru-RU" sz="7200" dirty="0" smtClean="0">
                <a:solidFill>
                  <a:srgbClr val="FF0000"/>
                </a:solidFill>
              </a:rPr>
              <a:t>00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1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24542"/>
            <a:ext cx="6083300" cy="5214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41300"/>
            <a:ext cx="2540000" cy="401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726279"/>
            <a:ext cx="2847975" cy="3973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5746091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nastasiaScript" panose="02000505070000020002" pitchFamily="2" charset="0"/>
              </a:rPr>
              <a:t>Басни Крылова – «книга мудрости самого народа». </a:t>
            </a:r>
            <a:r>
              <a:rPr lang="ru-RU" sz="3200" b="1" dirty="0" err="1" smtClean="0">
                <a:solidFill>
                  <a:srgbClr val="002060"/>
                </a:solidFill>
                <a:latin typeface="AnastasiaScript" panose="02000505070000020002" pitchFamily="2" charset="0"/>
              </a:rPr>
              <a:t>Н.В.Гоголь</a:t>
            </a:r>
            <a:endParaRPr lang="ru-RU" sz="3200" b="1" dirty="0">
              <a:solidFill>
                <a:srgbClr val="002060"/>
              </a:solidFill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8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0"/>
            <a:ext cx="51435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18500" y="2254935"/>
            <a:ext cx="3238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Похоронен Иван Андреевич в Петербурге, на Тихвинском кладбище Александро-Невской лавры.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670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00B050"/>
            </a:gs>
            <a:gs pos="58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7" y="425450"/>
            <a:ext cx="4743450" cy="476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425450"/>
            <a:ext cx="47625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7588" y="5429181"/>
            <a:ext cx="3558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мозаика</a:t>
            </a:r>
            <a:endParaRPr lang="ru-RU" sz="5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1" y="5429181"/>
            <a:ext cx="3405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попурри</a:t>
            </a:r>
            <a:endParaRPr lang="ru-RU" sz="5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9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80293"/>
            <a:ext cx="6927062" cy="4060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465" y="1641963"/>
            <a:ext cx="5558145" cy="4168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026" y="4906108"/>
            <a:ext cx="46538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центон</a:t>
            </a:r>
            <a:endParaRPr lang="ru-RU" sz="8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9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7" y="986148"/>
            <a:ext cx="3689350" cy="5575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5" y="279400"/>
            <a:ext cx="3606800" cy="4724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43" y="1458264"/>
            <a:ext cx="3238257" cy="49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6" y="384662"/>
            <a:ext cx="3565450" cy="4250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00" y="1808932"/>
            <a:ext cx="3844925" cy="475061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30" y="228600"/>
            <a:ext cx="384937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857511" y="355600"/>
            <a:ext cx="4838178" cy="6134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0700" y="81810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8800" b="1" dirty="0">
                <a:solidFill>
                  <a:srgbClr val="7030A0"/>
                </a:solidFill>
                <a:latin typeface="Ariston" panose="03000400000000000000" pitchFamily="66" charset="0"/>
              </a:rPr>
              <a:t>Иван Андреевич Крылов</a:t>
            </a:r>
          </a:p>
        </p:txBody>
      </p:sp>
    </p:spTree>
    <p:extLst>
      <p:ext uri="{BB962C8B-B14F-4D97-AF65-F5344CB8AC3E}">
        <p14:creationId xmlns:p14="http://schemas.microsoft.com/office/powerpoint/2010/main" val="21413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6908"/>
          <a:stretch/>
        </p:blipFill>
        <p:spPr>
          <a:xfrm>
            <a:off x="317499" y="419100"/>
            <a:ext cx="3166681" cy="3619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208026"/>
            <a:ext cx="4939394" cy="61478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90000" y="2004657"/>
            <a:ext cx="3009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/>
              </a:rPr>
              <a:t>Крылов, Пушкин, Жуковский и </a:t>
            </a:r>
            <a:r>
              <a:rPr lang="ru-RU" sz="3200" b="1" dirty="0" err="1" smtClean="0">
                <a:solidFill>
                  <a:srgbClr val="7030A0"/>
                </a:solidFill>
                <a:effectLst/>
              </a:rPr>
              <a:t>Гнедич</a:t>
            </a:r>
            <a:r>
              <a:rPr lang="ru-RU" sz="3200" b="1" dirty="0" smtClean="0">
                <a:solidFill>
                  <a:srgbClr val="7030A0"/>
                </a:solidFill>
                <a:effectLst/>
              </a:rPr>
              <a:t> в Летнем саду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1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" y="146051"/>
            <a:ext cx="2371725" cy="2886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0"/>
          <a:stretch/>
        </p:blipFill>
        <p:spPr>
          <a:xfrm>
            <a:off x="2733210" y="2275046"/>
            <a:ext cx="2954472" cy="435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7"/>
          <a:stretch/>
        </p:blipFill>
        <p:spPr>
          <a:xfrm>
            <a:off x="9007339" y="670839"/>
            <a:ext cx="2781300" cy="4000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6"/>
          <a:stretch/>
        </p:blipFill>
        <p:spPr>
          <a:xfrm>
            <a:off x="5871299" y="1704976"/>
            <a:ext cx="2874434" cy="420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7981" y="486173"/>
            <a:ext cx="5381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ston" panose="03000400000000000000" pitchFamily="66" charset="0"/>
              </a:rPr>
              <a:t>Сатирические журналы, издаваемые И.А. Крыловым</a:t>
            </a:r>
            <a:endParaRPr lang="ru-RU" sz="3200" b="1" dirty="0">
              <a:solidFill>
                <a:srgbClr val="7030A0"/>
              </a:solidFill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6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/>
            </a:gs>
            <a:gs pos="73000">
              <a:srgbClr val="80D828"/>
            </a:gs>
            <a:gs pos="100000">
              <a:schemeClr val="accent1">
                <a:lumMod val="45000"/>
                <a:lumOff val="55000"/>
              </a:schemeClr>
            </a:gs>
            <a:gs pos="95000">
              <a:srgbClr val="FFFF00"/>
            </a:gs>
            <a:gs pos="100000">
              <a:srgbClr val="FFC0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1"/>
          <a:stretch/>
        </p:blipFill>
        <p:spPr>
          <a:xfrm>
            <a:off x="5470730" y="558800"/>
            <a:ext cx="4422570" cy="62689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9" y="558800"/>
            <a:ext cx="3225396" cy="447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18" y="698497"/>
            <a:ext cx="3652541" cy="5016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9" y="458786"/>
            <a:ext cx="4448175" cy="5495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2914" y="6054725"/>
            <a:ext cx="144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</a:rPr>
              <a:t>Дуб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и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Трость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86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58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AnastasiaScript</vt:lpstr>
      <vt:lpstr>Arial</vt:lpstr>
      <vt:lpstr>Arial Black</vt:lpstr>
      <vt:lpstr>Ariston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Г.Г.</dc:creator>
  <cp:lastModifiedBy>Соколова Г.Г.</cp:lastModifiedBy>
  <cp:revision>17</cp:revision>
  <dcterms:created xsi:type="dcterms:W3CDTF">2015-03-21T08:30:52Z</dcterms:created>
  <dcterms:modified xsi:type="dcterms:W3CDTF">2015-12-08T16:30:02Z</dcterms:modified>
</cp:coreProperties>
</file>