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 autoAdjust="0"/>
    <p:restoredTop sz="94660"/>
  </p:normalViewPr>
  <p:slideViewPr>
    <p:cSldViewPr>
      <p:cViewPr varScale="1">
        <p:scale>
          <a:sx n="50" d="100"/>
          <a:sy n="50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0%EF%EF%EB%E8%EA%E0%F6%E8%FF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ka.by/tvr/appl.html" TargetMode="External"/><Relationship Id="rId4" Type="http://schemas.openxmlformats.org/officeDocument/2006/relationships/hyperlink" Target="http://stranamasterov.ru/applikaci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/>
              <a:t>АППЛИКАЦИЯ из бумаги для учащихся 5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Мишка на льд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96508"/>
            <a:ext cx="4032448" cy="2884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4088" y="602128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учитель технологии МБУ школы №1 имени Виктора Носова </a:t>
            </a:r>
            <a:r>
              <a:rPr lang="ru-RU" dirty="0" err="1" smtClean="0"/>
              <a:t>г.о.Тольятти</a:t>
            </a:r>
            <a:endParaRPr lang="ru-RU" dirty="0" smtClean="0"/>
          </a:p>
          <a:p>
            <a:r>
              <a:rPr lang="ru-RU" dirty="0" smtClean="0"/>
              <a:t>Горюнова Н.Ю.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Кожа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Мех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87300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6"/>
            <a:ext cx="44767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Войлок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Фетр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714488"/>
            <a:ext cx="783921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Сафьян – это кожа козы, выкрашенная в яркий цвет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9228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Бисер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6143668" cy="48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Пластилин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522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Аппликация тесно связана с сенсорным восприятием!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Сенсорика</a:t>
            </a:r>
            <a:r>
              <a:rPr lang="ru-RU" dirty="0" smtClean="0"/>
              <a:t> - Это познавательный процесс  с помощью органов чувств:</a:t>
            </a: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                                            Зрение - глаза </a:t>
            </a: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Слух - уши </a:t>
            </a: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                                               Вкус - язык </a:t>
            </a: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Обоняние - нос </a:t>
            </a:r>
          </a:p>
          <a:p>
            <a:pPr>
              <a:buNone/>
            </a:pPr>
            <a:r>
              <a:rPr lang="ru-RU" i="1" smtClean="0">
                <a:solidFill>
                  <a:srgbClr val="7030A0"/>
                </a:solidFill>
              </a:rPr>
              <a:t>                                                  Осязание  </a:t>
            </a:r>
            <a:r>
              <a:rPr lang="ru-RU" i="1" dirty="0" smtClean="0">
                <a:solidFill>
                  <a:srgbClr val="7030A0"/>
                </a:solidFill>
              </a:rPr>
              <a:t>- кожа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Сенсорное восприятие предметов и окружающего мира поможет нам мир увидеть таким каким он является на самом деле  - прекрасным, гармоничным, дружелюбным...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«Праздничный ТОРТ»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291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28604"/>
            <a:ext cx="4257676" cy="6072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Аппликация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вырезание и наклеивание фигурок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узоров из кусочков бумаги, ткани, кожи, растительных и прочих материалов на фон.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Шерварли Серёжа «Нарциссы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22446"/>
            <a:ext cx="2521420" cy="313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                       После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ravden.3dn.ru/_ld/6/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2082"/>
            <a:ext cx="4643438" cy="3491867"/>
          </a:xfrm>
          <a:prstGeom prst="rect">
            <a:avLst/>
          </a:prstGeom>
          <a:noFill/>
        </p:spPr>
      </p:pic>
      <p:pic>
        <p:nvPicPr>
          <p:cNvPr id="45060" name="Picture 4" descr="http://ravden.3dn.ru/Raskraski/Raznoe/3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1571612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7700"/>
              </a:solidFill>
              <a:latin typeface="Arial"/>
              <a:hlinkClick r:id="rId2"/>
            </a:endParaRPr>
          </a:p>
          <a:p>
            <a:pPr marL="0" indent="0">
              <a:buNone/>
            </a:pPr>
            <a:endParaRPr lang="ru-RU" dirty="0">
              <a:solidFill>
                <a:srgbClr val="007700"/>
              </a:solidFill>
              <a:latin typeface="Arial"/>
              <a:hlinkClick r:id="rId2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/>
                <a:hlinkClick r:id="rId2"/>
              </a:rPr>
              <a:t>Источники информации</a:t>
            </a:r>
          </a:p>
          <a:p>
            <a:pPr marL="0" indent="0">
              <a:buNone/>
            </a:pPr>
            <a:endParaRPr lang="ru-RU" dirty="0">
              <a:solidFill>
                <a:srgbClr val="007700"/>
              </a:solidFill>
              <a:latin typeface="Arial"/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700"/>
                </a:solidFill>
                <a:latin typeface="Arial"/>
                <a:hlinkClick r:id="rId2"/>
              </a:rPr>
              <a:t>ru.wikipedia.org</a:t>
            </a:r>
            <a:r>
              <a:rPr lang="en-US" dirty="0" smtClean="0">
                <a:solidFill>
                  <a:srgbClr val="007700"/>
                </a:solidFill>
                <a:latin typeface="Verdana"/>
              </a:rPr>
              <a:t>›</a:t>
            </a:r>
            <a:r>
              <a:rPr lang="ru-RU" b="1" dirty="0" smtClean="0">
                <a:solidFill>
                  <a:srgbClr val="DD0000"/>
                </a:solidFill>
                <a:latin typeface="Arial"/>
                <a:hlinkClick r:id="rId3"/>
              </a:rPr>
              <a:t>Аппликация</a:t>
            </a:r>
            <a:endParaRPr lang="ru-RU" b="1" dirty="0" smtClean="0">
              <a:solidFill>
                <a:srgbClr val="DD0000"/>
              </a:solidFill>
              <a:latin typeface="Arial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stranamasterov.ru/applikacija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www.umka.by/tvr/appl.html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61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Классификация аппликации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/>
              <a:t>1. По форме: </a:t>
            </a:r>
          </a:p>
          <a:p>
            <a:pPr>
              <a:buNone/>
            </a:pPr>
            <a:r>
              <a:rPr lang="ru-RU" dirty="0" smtClean="0"/>
              <a:t>  а)  объемная                                 б) плоская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54404"/>
            <a:ext cx="2775822" cy="26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21088"/>
            <a:ext cx="2281521" cy="24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По цвету: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одноцветная;                         б) многоцветная;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34925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368237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По тематике: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предметная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5072098" cy="356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б) сюжетная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7150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в) декоративная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3286148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036231" cy="48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Материалы, применяемые для создания аппликации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1. Бумага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928934"/>
            <a:ext cx="2857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Ткань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186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АППЛИКАЦИЯ из бумаги для учащихся 5 классов</vt:lpstr>
      <vt:lpstr>Презентация PowerPoint</vt:lpstr>
      <vt:lpstr>Классификация аппликации</vt:lpstr>
      <vt:lpstr>2. По цвету:</vt:lpstr>
      <vt:lpstr>3. По тематике:</vt:lpstr>
      <vt:lpstr>Презентация PowerPoint</vt:lpstr>
      <vt:lpstr>Презентация PowerPoint</vt:lpstr>
      <vt:lpstr>Материалы, применяемые для создания аппликации</vt:lpstr>
      <vt:lpstr>2. Ткань</vt:lpstr>
      <vt:lpstr>3. Кожа</vt:lpstr>
      <vt:lpstr>4. Мех</vt:lpstr>
      <vt:lpstr>5. Войлок</vt:lpstr>
      <vt:lpstr>6. Фетр</vt:lpstr>
      <vt:lpstr>7. Сафьян – это кожа козы, выкрашенная в яркий цвет</vt:lpstr>
      <vt:lpstr>8. Бисер</vt:lpstr>
      <vt:lpstr>9. Пластилин</vt:lpstr>
      <vt:lpstr>Аппликация тесно связана с сенсорным восприятием!</vt:lpstr>
      <vt:lpstr>  </vt:lpstr>
      <vt:lpstr>Аппликация «Праздничный ТОРТ»</vt:lpstr>
      <vt:lpstr>До                        После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</dc:title>
  <dc:creator>Антон</dc:creator>
  <cp:lastModifiedBy>zav00</cp:lastModifiedBy>
  <cp:revision>13</cp:revision>
  <dcterms:created xsi:type="dcterms:W3CDTF">2012-12-23T10:22:49Z</dcterms:created>
  <dcterms:modified xsi:type="dcterms:W3CDTF">2015-10-01T06:20:24Z</dcterms:modified>
</cp:coreProperties>
</file>