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dirty="0" smtClean="0"/>
              <a:t>Влажно-тепловая обработка (ВТО) изделий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f11.ifotki.info/org/fd3406f9b769b6462a4f9ecd9aed7b13b2bb9d1324618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14554"/>
            <a:ext cx="548044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arket4u.com.ua/img/forall/Image/555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4476232"/>
            <a:ext cx="4500562" cy="238176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929454" cy="4143380"/>
          </a:xfrm>
        </p:spPr>
        <p:txBody>
          <a:bodyPr>
            <a:normAutofit fontScale="85000" lnSpcReduction="1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Под влажно-тепловой обработкой (ВТО)</a:t>
            </a:r>
            <a:r>
              <a:rPr lang="ru-RU" dirty="0" smtClean="0"/>
              <a:t> швейных изделий понимают специальную обработку детали или изделия влагой , теплом и давлением с помощью специального оборудования. </a:t>
            </a:r>
            <a:br>
              <a:rPr lang="ru-RU" dirty="0" smtClean="0"/>
            </a:br>
            <a:r>
              <a:rPr lang="ru-RU" dirty="0" smtClean="0"/>
              <a:t>Различают влажно-тепловую обработку </a:t>
            </a:r>
            <a:r>
              <a:rPr lang="ru-RU" dirty="0" err="1" smtClean="0"/>
              <a:t>внутрипроцессную</a:t>
            </a:r>
            <a:r>
              <a:rPr lang="ru-RU" dirty="0" smtClean="0"/>
              <a:t> и окончательную.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229600" cy="4525963"/>
          </a:xfrm>
        </p:spPr>
        <p:txBody>
          <a:bodyPr/>
          <a:lstStyle/>
          <a:p>
            <a:r>
              <a:rPr lang="ru-RU" b="1" dirty="0" smtClean="0"/>
              <a:t>Цели ВТО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dirty="0" smtClean="0"/>
              <a:t> Придание объемно-пространственной формы деталям изделия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Обработка различных по виду швов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Окончательная отделка</a:t>
            </a:r>
            <a:endParaRPr lang="ru-RU" dirty="0"/>
          </a:p>
        </p:txBody>
      </p:sp>
      <p:pic>
        <p:nvPicPr>
          <p:cNvPr id="4098" name="Picture 2" descr="http://im0-tub-ru.yandex.net/i?id=183017620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980" y="3357562"/>
            <a:ext cx="5484020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143372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Стадии ВТО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dirty="0" smtClean="0"/>
              <a:t> Размягчение волокна влагой и теплом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Придание определенной формы деталям изделия путем давления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Закрепление полученной формы путем удаления влаги теплом и давлением</a:t>
            </a:r>
            <a:endParaRPr lang="ru-RU" dirty="0"/>
          </a:p>
        </p:txBody>
      </p:sp>
      <p:pic>
        <p:nvPicPr>
          <p:cNvPr id="3074" name="Picture 2" descr="http://lib2.znaimo.com.ua/tw_files2/urls_4/979/d-978693/978693_html_m4bdb1a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1750" y="1214422"/>
            <a:ext cx="5012250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Режимы ВТО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dirty="0" smtClean="0"/>
              <a:t> Чистошерстяные ткани и с примесью искусственных волокон – 180 градусов С.</a:t>
            </a:r>
            <a:br>
              <a:rPr lang="ru-RU" dirty="0" smtClean="0"/>
            </a:br>
            <a:r>
              <a:rPr lang="ru-RU" b="1" dirty="0" smtClean="0"/>
              <a:t>2.</a:t>
            </a:r>
            <a:r>
              <a:rPr lang="ru-RU" dirty="0" smtClean="0"/>
              <a:t> Лавсановые ткани – 150 градусов С.</a:t>
            </a:r>
            <a:br>
              <a:rPr lang="ru-RU" dirty="0" smtClean="0"/>
            </a:br>
            <a:r>
              <a:rPr lang="ru-RU" b="1" dirty="0" smtClean="0"/>
              <a:t>3.</a:t>
            </a:r>
            <a:r>
              <a:rPr lang="ru-RU" dirty="0" smtClean="0"/>
              <a:t> Капроновые ткани – 160 градусов С.</a:t>
            </a:r>
            <a:br>
              <a:rPr lang="ru-RU" dirty="0" smtClean="0"/>
            </a:br>
            <a:r>
              <a:rPr lang="ru-RU" b="1" dirty="0" smtClean="0"/>
              <a:t>4.</a:t>
            </a:r>
            <a:r>
              <a:rPr lang="ru-RU" dirty="0" smtClean="0"/>
              <a:t> Вискозные ткани – 160-180 градусов С.</a:t>
            </a:r>
            <a:br>
              <a:rPr lang="ru-RU" dirty="0" smtClean="0"/>
            </a:br>
            <a:r>
              <a:rPr lang="ru-RU" b="1" dirty="0" smtClean="0"/>
              <a:t>5.</a:t>
            </a:r>
            <a:r>
              <a:rPr lang="ru-RU" dirty="0" smtClean="0"/>
              <a:t> Ацетатные ткани – 140 градусов С.</a:t>
            </a:r>
            <a:br>
              <a:rPr lang="ru-RU" dirty="0" smtClean="0"/>
            </a:br>
            <a:r>
              <a:rPr lang="ru-RU" b="1" dirty="0" smtClean="0"/>
              <a:t>6.</a:t>
            </a:r>
            <a:r>
              <a:rPr lang="ru-RU" dirty="0" smtClean="0"/>
              <a:t> Х/Б и льняные ткани – 180-200 градусов С.</a:t>
            </a:r>
            <a:br>
              <a:rPr lang="ru-RU" dirty="0" smtClean="0"/>
            </a:br>
            <a:r>
              <a:rPr lang="ru-RU" b="1" dirty="0" smtClean="0"/>
              <a:t>7.</a:t>
            </a:r>
            <a:r>
              <a:rPr lang="ru-RU" dirty="0" smtClean="0"/>
              <a:t> Ткани из натурального шелка – 160 градусов С.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wap.kroha.dn.ua/download/files/14817_b9524309df8766b89aa1f2c2934b40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Влажно-тепловая обработка (ВТО) изделий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Влажно-тепловая обработка (ВТО) изделий</dc:title>
  <cp:lastModifiedBy>Admin</cp:lastModifiedBy>
  <cp:revision>3</cp:revision>
  <dcterms:modified xsi:type="dcterms:W3CDTF">2014-01-16T16:02:51Z</dcterms:modified>
</cp:coreProperties>
</file>