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8%D0%BD%D0%B8%D1%84%D1%82%D1%8C" TargetMode="External"/><Relationship Id="rId13" Type="http://schemas.openxmlformats.org/officeDocument/2006/relationships/hyperlink" Target="http://ru.wikipedia.org/wiki/%D0%A4%D0%B8%D0%BB%D0%B8%D0%BC%D0%BE%D0%BD%D0%BE%D0%B2%D1%81%D0%BA%D0%B0%D1%8F_%D0%B8%D0%B3%D1%80%D1%83%D1%88%D0%BA%D0%B0" TargetMode="External"/><Relationship Id="rId3" Type="http://schemas.openxmlformats.org/officeDocument/2006/relationships/hyperlink" Target="http://ru.wikipedia.org/wiki/%D0%A5%D0%BE%D1%85%D0%BB%D0%BE%D0%BC%D0%B0" TargetMode="External"/><Relationship Id="rId7" Type="http://schemas.openxmlformats.org/officeDocument/2006/relationships/hyperlink" Target="http://ru.wikipedia.org/wiki/%D0%96%D0%BE%D1%81%D1%82%D0%BE%D0%B2%D1%81%D0%BA%D0%B0%D1%8F_%D1%80%D0%BE%D1%81%D0%BF%D0%B8%D1%81%D1%8C" TargetMode="External"/><Relationship Id="rId12" Type="http://schemas.openxmlformats.org/officeDocument/2006/relationships/hyperlink" Target="http://ru.wikipedia.org/wiki/%D0%94%D1%8B%D0%BC%D0%BA%D0%BE%D0%B2%D1%81%D0%BA%D0%B0%D1%8F_%D0%B8%D0%B3%D1%80%D1%83%D1%88%D0%BA%D0%B0" TargetMode="External"/><Relationship Id="rId17" Type="http://schemas.openxmlformats.org/officeDocument/2006/relationships/hyperlink" Target="http://ru.wikipedia.org/wiki/%D0%A0%D0%B5%D0%B7%D1%8C%D0%B1%D0%B0_%D0%BF%D0%BE_%D0%BA%D0%BE%D1%81%D1%82%D0%B8" TargetMode="External"/><Relationship Id="rId2" Type="http://schemas.openxmlformats.org/officeDocument/2006/relationships/hyperlink" Target="http://ru.wikipedia.org/w/index.php?title=%D0%A5%D1%83%D0%B4%D0%BE%D0%B6%D0%B5%D1%81%D1%82%D0%B2%D0%B5%D0%BD%D0%BD%D0%B0%D1%8F_%D1%80%D0%BE%D1%81%D0%BF%D0%B8%D1%81%D1%8C_%D0%BF%D0%BE_%D0%B4%D0%B5%D1%80%D0%B5%D0%B2%D1%83&amp;action=edit&amp;redlink=1" TargetMode="External"/><Relationship Id="rId16" Type="http://schemas.openxmlformats.org/officeDocument/2006/relationships/hyperlink" Target="http://ru.wikipedia.org/wiki/%D0%A0%D0%B5%D0%B7%D1%8C%D0%B1%D0%B0_%D0%BF%D0%BE_%D0%B4%D0%B5%D1%80%D0%B5%D0%B2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5%D1%83%D0%B4%D0%BE%D0%B6%D0%B5%D1%81%D1%82%D0%B2%D0%B5%D0%BD%D0%BD%D0%B0%D1%8F_%D1%80%D0%BE%D1%81%D0%BF%D0%B8%D1%81%D1%8C_%D0%BF%D0%BE_%D0%BC%D0%B5%D1%82%D0%B0%D0%BB%D0%BB%D1%83&amp;action=edit&amp;redlink=1" TargetMode="External"/><Relationship Id="rId11" Type="http://schemas.openxmlformats.org/officeDocument/2006/relationships/hyperlink" Target="http://ru.wikipedia.org/wiki/%D0%93%D0%B6%D0%B5%D0%BB%D1%8C" TargetMode="External"/><Relationship Id="rId5" Type="http://schemas.openxmlformats.org/officeDocument/2006/relationships/hyperlink" Target="http://ru.wikipedia.org/wiki/%D0%9C%D0%B5%D0%B7%D0%B5%D0%BD%D1%81%D0%BA%D0%B0%D1%8F_%D1%80%D0%BE%D1%81%D0%BF%D0%B8%D1%81%D1%8C" TargetMode="External"/><Relationship Id="rId15" Type="http://schemas.openxmlformats.org/officeDocument/2006/relationships/hyperlink" Target="http://ru.wikipedia.org/w/index.php?title=%D0%A0%D0%B5%D0%B7%D1%8C%D0%B1%D0%B0_%D0%BF%D0%BE_%D0%BA%D0%B0%D0%BC%D0%BD%D1%8E&amp;action=edit&amp;redlink=1" TargetMode="External"/><Relationship Id="rId10" Type="http://schemas.openxmlformats.org/officeDocument/2006/relationships/hyperlink" Target="http://ru.wikipedia.org/w/index.php?title=%D0%A5%D1%83%D0%B4%D0%BE%D0%B6%D0%B5%D1%81%D1%82%D0%B2%D0%B5%D0%BD%D0%BD%D0%B0%D1%8F_%D1%80%D0%BE%D1%81%D0%BF%D0%B8%D1%81%D1%8C_%D0%BF%D0%BE_%D0%BA%D0%B5%D1%80%D0%B0%D0%BC%D0%B8%D0%BA%D0%B5&amp;action=edit&amp;redlink=1" TargetMode="External"/><Relationship Id="rId4" Type="http://schemas.openxmlformats.org/officeDocument/2006/relationships/hyperlink" Target="http://ru.wikipedia.org/wiki/%D0%93%D0%BE%D1%80%D0%BE%D0%B4%D0%B5%D1%86%D0%BA%D0%B0%D1%8F_%D1%80%D0%BE%D1%81%D0%BF%D0%B8%D1%81%D1%8C" TargetMode="External"/><Relationship Id="rId9" Type="http://schemas.openxmlformats.org/officeDocument/2006/relationships/hyperlink" Target="http://ru.wikipedia.org/wiki/%D0%9B%D0%B8%D0%BC%D0%BE%D0%B6%D1%81%D0%BA%D0%B0%D1%8F_%D1%8D%D0%BC%D0%B0%D0%BB%D1%8C" TargetMode="External"/><Relationship Id="rId14" Type="http://schemas.openxmlformats.org/officeDocument/2006/relationships/hyperlink" Target="http://ru.wikipedia.org/w/index.php?title=%D0%A5%D1%83%D0%B4%D0%BE%D0%B6%D0%B5%D1%81%D1%82%D0%B2%D0%B5%D0%BD%D0%BD%D0%B0%D1%8F_%D1%80%D0%B5%D0%B7%D1%8C%D0%B1%D0%B0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A5%D1%83%D0%B4%D0%BE%D0%B6%D0%B5%D1%81%D1%82%D0%B2%D0%B5%D0%BD%D0%BD%D0%BE%D0%B5_%D0%BB%D0%B8%D1%82%D1%8C%D0%B5_%D0%B8%D0%B7_%D1%87%D1%83%D0%B3%D1%83%D0%BD%D0%B0&amp;action=edit&amp;redlink=1" TargetMode="External"/><Relationship Id="rId3" Type="http://schemas.openxmlformats.org/officeDocument/2006/relationships/hyperlink" Target="http://ru.wikipedia.org/w/index.php?title=%D0%A5%D1%83%D0%B4%D0%BE%D0%B6%D0%B5%D1%81%D1%82%D0%B2%D0%B5%D0%BD%D0%BD%D0%B0%D1%8F_%D0%BE%D0%B1%D1%80%D0%B0%D0%B1%D0%BE%D1%82%D0%BA%D0%B0_%D0%BC%D0%B5%D1%82%D0%B0%D0%BB%D0%BB%D0%B0&amp;action=edit&amp;redlink=1" TargetMode="External"/><Relationship Id="rId7" Type="http://schemas.openxmlformats.org/officeDocument/2006/relationships/hyperlink" Target="http://ru.wikipedia.org/w/index.php?title=%D0%A5%D1%83%D0%B4%D0%BE%D0%B6%D0%B5%D1%81%D1%82%D0%B2%D0%B5%D0%BD%D0%BD%D0%BE%D0%B5_%D0%BB%D0%B8%D1%82%D1%8C%D0%B5_%D0%B8%D0%B7_%D0%B1%D0%BB%D0%B0%D0%B3%D0%BE%D1%80%D0%BE%D0%B4%D0%BD%D1%8B%D1%85_%D0%BC%D0%B5%D1%82%D0%B0%D0%BB%D0%BB%D0%BE%D0%B2,_%D0%B1%D1%80%D0%BE%D0%BD%D0%B7%D1%8B_%D0%B8_%D0%BB%D0%B0%D1%82%D1%83%D0%BD%D0%B8&amp;action=edit&amp;redlink=1" TargetMode="External"/><Relationship Id="rId2" Type="http://schemas.openxmlformats.org/officeDocument/2006/relationships/hyperlink" Target="http://ru.wikipedia.org/wiki/%D0%A5%D1%83%D0%B4%D0%BE%D0%B6%D0%B5%D1%81%D1%82%D0%B2%D0%B5%D0%BD%D0%BD%D0%B0%D1%8F_%D0%BE%D0%B1%D1%80%D0%B0%D0%B1%D0%BE%D1%82%D0%BA%D0%B0_%D0%BA%D0%BE%D0%B6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1%83%D0%B4%D0%BE%D0%B6%D0%B5%D1%81%D1%82%D0%B2%D0%B5%D0%BD%D0%BD%D0%B0%D1%8F_%D0%BA%D0%BE%D0%B2%D0%BA%D0%B0" TargetMode="External"/><Relationship Id="rId5" Type="http://schemas.openxmlformats.org/officeDocument/2006/relationships/hyperlink" Target="http://ru.wikipedia.org/wiki/%D0%A5%D1%80%D0%B8%D1%81%D1%82%D0%B8%D0%B0%D0%BD%D1%81%D0%BA%D0%B0%D1%8F_%D0%BE%D0%BB%D0%BE%D0%B2%D1%8F%D0%BD%D0%BD%D0%B0%D1%8F_%D0%BC%D0%B8%D0%BD%D0%B8%D0%B0%D1%82%D1%8E%D1%80%D0%B0" TargetMode="External"/><Relationship Id="rId4" Type="http://schemas.openxmlformats.org/officeDocument/2006/relationships/hyperlink" Target="http://ru.wikipedia.org/wiki/%D0%9C%D0%B5%D1%82%D0%B0%D0%BB%D0%BB%D0%BE%D0%BF%D0%BB%D0%B0%D1%81%D1%82%D0%B8%D0%BA%D0%B0" TargetMode="External"/><Relationship Id="rId9" Type="http://schemas.openxmlformats.org/officeDocument/2006/relationships/hyperlink" Target="http://ru.wikipedia.org/wiki/%D0%A7%D0%B5%D0%BA%D0%B0%D0%BD%D0%BA%D0%B0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1%80%D0%BD%D0%B5%D0%BF%D0%BB%D0%B0%D1%81%D1%82%D0%B8%D0%BA%D0%B0" TargetMode="External"/><Relationship Id="rId3" Type="http://schemas.openxmlformats.org/officeDocument/2006/relationships/hyperlink" Target="http://ru.wikipedia.org/w/index.php?title=%D0%A0%D0%B0%D0%B1%D0%BE%D1%82%D0%B0_%D1%81%D0%BE_%D1%81%D1%82%D0%B5%D0%BA%D0%BB%D0%BE%D0%BC&amp;action=edit&amp;redlink=1" TargetMode="External"/><Relationship Id="rId7" Type="http://schemas.openxmlformats.org/officeDocument/2006/relationships/hyperlink" Target="http://ru.wikipedia.org/w/index.php?title=%D0%91%D1%83%D0%BC%D0%B0%D0%B3%D0%BE%D0%BF%D0%BB%D0%B0%D1%81%D1%82%D0%B8%D0%BA%D0%B0&amp;action=edit&amp;redlink=1" TargetMode="External"/><Relationship Id="rId2" Type="http://schemas.openxmlformats.org/officeDocument/2006/relationships/hyperlink" Target="http://ru.wikipedia.org/wiki/%D0%9F%D0%B8%D1%80%D0%BE%D0%B3%D1%80%D0%B0%D1%84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8%D0%B3%D0%B0%D0%BC%D0%B8" TargetMode="External"/><Relationship Id="rId5" Type="http://schemas.openxmlformats.org/officeDocument/2006/relationships/hyperlink" Target="http://ru.wikipedia.org/w/index.php?title=%D0%92%D0%B8%D1%82%D1%80%D0%B0%D0%B6%D0%BD%D0%B0%D1%8F_%D1%80%D0%BE%D1%81%D0%BF%D0%B8%D1%81%D1%8C&amp;action=edit&amp;redlink=1" TargetMode="External"/><Relationship Id="rId4" Type="http://schemas.openxmlformats.org/officeDocument/2006/relationships/hyperlink" Target="http://ru.wikipedia.org/wiki/%D0%92%D0%B8%D1%82%D1%80%D0%B0%D0%B6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B%D1%88%D0%B8%D0%B2%D0%BA%D0%B0_%D0%BA%D1%80%D0%B5%D1%81%D1%82%D0%BE%D0%BC" TargetMode="External"/><Relationship Id="rId13" Type="http://schemas.openxmlformats.org/officeDocument/2006/relationships/hyperlink" Target="http://ru.wikipedia.org/w/index.php?title=%D0%92%D1%8F%D0%B7%D0%B0%D0%BD%D0%B8%D0%B5_%D1%81%D0%BF%D0%B8%D1%86%D0%B0%D0%BC%D0%B8&amp;action=edit&amp;redlink=1" TargetMode="External"/><Relationship Id="rId18" Type="http://schemas.openxmlformats.org/officeDocument/2006/relationships/hyperlink" Target="http://ru.wikipedia.org/w/index.php?title=%D0%92%D0%BE%D1%80%D1%81%D0%BE%D0%B2%D1%8B%D0%B9_%D0%BA%D0%BE%D0%B2%D1%91%D1%80&amp;action=edit&amp;redlink=1" TargetMode="External"/><Relationship Id="rId3" Type="http://schemas.openxmlformats.org/officeDocument/2006/relationships/hyperlink" Target="http://ru.wikipedia.org/wiki/%D0%A5%D0%BE%D0%BB%D0%BE%D0%B4%D0%BD%D1%8B%D0%B9_%D0%B1%D0%B0%D1%82%D0%B8%D0%BA" TargetMode="External"/><Relationship Id="rId7" Type="http://schemas.openxmlformats.org/officeDocument/2006/relationships/hyperlink" Target="http://ru.wikipedia.org/wiki/%D0%94%D1%80%D0%B5%D0%B2%D0%BD%D0%B5%D1%80%D1%83%D1%81%D1%81%D0%BA%D0%BE%D0%B5_%D0%BB%D0%B8%D1%86%D0%B5%D0%B2%D0%BE%D0%B5_%D1%88%D0%B8%D1%82%D1%8C%D0%B5" TargetMode="External"/><Relationship Id="rId12" Type="http://schemas.openxmlformats.org/officeDocument/2006/relationships/hyperlink" Target="http://ru.wikipedia.org/wiki/%D0%92%D1%8F%D0%B7%D0%B0%D0%BD%D0%B8%D0%B5_%D0%BA%D1%80%D1%8E%D1%87%D0%BA%D0%BE%D0%BC" TargetMode="External"/><Relationship Id="rId17" Type="http://schemas.openxmlformats.org/officeDocument/2006/relationships/hyperlink" Target="http://ru.wikipedia.org/w/index.php?title=%D0%9A%D0%BE%D0%B2%D1%80%D0%BE%D1%82%D0%BA%D0%B0%D1%87%D0%B5%D1%81%D1%82%D0%B2%D0%BE&amp;action=edit&amp;redlink=1" TargetMode="External"/><Relationship Id="rId2" Type="http://schemas.openxmlformats.org/officeDocument/2006/relationships/hyperlink" Target="http://ru.wikipedia.org/wiki/%D0%91%D0%B0%D1%82%D0%B8%D0%BA" TargetMode="External"/><Relationship Id="rId16" Type="http://schemas.openxmlformats.org/officeDocument/2006/relationships/hyperlink" Target="http://ru.wikipedia.org/wiki/%D0%A4%D1%80%D0%B8%D0%B2%D0%BE%D0%BB%D0%B8%D1%82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1%8B%D1%88%D0%B8%D0%B2%D0%B0%D0%BD%D0%B8%D0%B5" TargetMode="External"/><Relationship Id="rId11" Type="http://schemas.openxmlformats.org/officeDocument/2006/relationships/hyperlink" Target="http://ru.wikipedia.org/wiki/%D0%92%D1%8F%D0%B7%D0%B0%D0%BD%D0%B8%D0%B5" TargetMode="External"/><Relationship Id="rId5" Type="http://schemas.openxmlformats.org/officeDocument/2006/relationships/hyperlink" Target="http://ru.wikipedia.org/wiki/%D0%91%D0%B8%D1%81%D0%B5%D1%80%D0%BE%D0%BF%D0%BB%D0%B5%D1%82%D0%B5%D0%BD%D0%B8%D0%B5" TargetMode="External"/><Relationship Id="rId15" Type="http://schemas.openxmlformats.org/officeDocument/2006/relationships/hyperlink" Target="http://ru.wikipedia.org/w/index.php?title=%D0%9A%D1%80%D1%83%D0%B6%D0%B5%D0%B2%D0%BE%D0%BF%D0%BB%D0%B5%D1%82%D0%B5%D0%BD%D0%B8%D0%B5&amp;action=edit&amp;redlink=1" TargetMode="External"/><Relationship Id="rId10" Type="http://schemas.openxmlformats.org/officeDocument/2006/relationships/hyperlink" Target="http://ru.wikipedia.org/wiki/%D0%9D%D0%B8%D1%82%D1%8F%D0%BD%D0%B0%D1%8F_%D0%B3%D1%80%D0%B0%D1%84%D0%B8%D0%BA%D0%B0" TargetMode="External"/><Relationship Id="rId4" Type="http://schemas.openxmlformats.org/officeDocument/2006/relationships/hyperlink" Target="http://ru.wikipedia.org/wiki/%D0%9D%D0%B0%D0%B1%D0%BE%D0%B9%D0%BA%D0%B0" TargetMode="External"/><Relationship Id="rId9" Type="http://schemas.openxmlformats.org/officeDocument/2006/relationships/hyperlink" Target="http://ru.wikipedia.org/wiki/%D0%92%D1%8B%D1%88%D0%B8%D0%B2%D0%BA%D0%B0_%D0%B1%D0%B8%D1%81%D0%B5%D1%80%D0%BE%D0%BC" TargetMode="External"/><Relationship Id="rId14" Type="http://schemas.openxmlformats.org/officeDocument/2006/relationships/hyperlink" Target="http://ru.wikipedia.org/wiki/%D0%9C%D0%B0%D0%BA%D1%80%D0%B0%D0%BC%D0%B5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0%BB%D0%B5%D1%85%D1%81%D0%BA%D0%B0%D1%8F_%D0%BC%D0%B8%D0%BD%D0%B8%D0%B0%D1%82%D1%8E%D1%80%D0%B0" TargetMode="External"/><Relationship Id="rId3" Type="http://schemas.openxmlformats.org/officeDocument/2006/relationships/hyperlink" Target="http://ru.wikipedia.org/wiki/%D0%A1%D0%BA%D1%80%D0%B0%D0%BF%D0%B1%D1%83%D0%BA%D0%B8%D0%BD%D0%B3" TargetMode="External"/><Relationship Id="rId7" Type="http://schemas.openxmlformats.org/officeDocument/2006/relationships/hyperlink" Target="http://ru.wikipedia.org/w/index.php?title=%D0%9B%D0%B0%D0%BA%D0%BE%D0%B2%D0%B0%D1%8F_%D0%BC%D0%B8%D0%BD%D0%B8%D0%B0%D1%82%D1%8E%D1%80%D0%B0&amp;action=edit&amp;redlink=1" TargetMode="External"/><Relationship Id="rId2" Type="http://schemas.openxmlformats.org/officeDocument/2006/relationships/hyperlink" Target="http://ru.wikipedia.org/wiki/%D0%9A%D0%B2%D0%B8%D0%BB%D0%BB%D0%B8%D0%BD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E%D0%B2%D0%B5%D0%BB%D0%B8%D1%80%D0%BD%D0%BE%D0%B5_%D0%B8%D1%81%D0%BA%D1%83%D1%81%D1%81%D1%82%D0%B2%D0%BE" TargetMode="External"/><Relationship Id="rId11" Type="http://schemas.openxmlformats.org/officeDocument/2006/relationships/hyperlink" Target="http://ru.wikipedia.org/w/index.php?title=%D0%9C%D1%81%D1%82%D0%B5%D1%80%D1%81%D0%BA%D0%B0%D1%8F_%D0%BC%D0%B8%D0%BD%D0%B8%D0%B0%D1%82%D1%8E%D1%80%D0%B0&amp;action=edit&amp;redlink=1" TargetMode="External"/><Relationship Id="rId5" Type="http://schemas.openxmlformats.org/officeDocument/2006/relationships/hyperlink" Target="http://ru.wikipedia.org/wiki/%D0%9C%D0%BE%D0%B7%D0%B0%D0%B8%D0%BA%D0%B0" TargetMode="External"/><Relationship Id="rId10" Type="http://schemas.openxmlformats.org/officeDocument/2006/relationships/hyperlink" Target="http://ru.wikipedia.org/wiki/%D0%A5%D0%BE%D0%BB%D1%83%D0%B9%D1%81%D0%BA%D0%B0%D1%8F_%D0%BC%D0%B8%D0%BD%D0%B8%D0%B0%D1%82%D1%8E%D1%80%D0%B0" TargetMode="External"/><Relationship Id="rId4" Type="http://schemas.openxmlformats.org/officeDocument/2006/relationships/hyperlink" Target="http://ru.wikipedia.org/wiki/%D0%9A%D0%B5%D1%80%D0%B0%D0%BC%D0%B8%D0%BA%D0%B0" TargetMode="External"/><Relationship Id="rId9" Type="http://schemas.openxmlformats.org/officeDocument/2006/relationships/hyperlink" Target="http://ru.wikipedia.org/wiki/%D0%A4%D0%B5%D0%B4%D0%BE%D1%81%D0%BA%D0%B8%D0%BD%D1%81%D0%BA%D0%B0%D1%8F_%D0%BC%D0%B8%D0%BD%D0%B8%D0%B0%D1%82%D1%8E%D1%80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2066" y="285728"/>
            <a:ext cx="3857652" cy="5357849"/>
          </a:xfrm>
        </p:spPr>
        <p:txBody>
          <a:bodyPr/>
          <a:lstStyle/>
          <a:p>
            <a:r>
              <a:rPr lang="ru-RU" b="1" dirty="0" smtClean="0"/>
              <a:t>Декоративно-прикладное искусство</a:t>
            </a:r>
            <a:endParaRPr lang="ru-RU" dirty="0"/>
          </a:p>
        </p:txBody>
      </p:sp>
      <p:pic>
        <p:nvPicPr>
          <p:cNvPr id="13314" name="Picture 2" descr="http://museums.artyx.ru/books/item/f00/s00/z0000001/pic/00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14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hlinkClick r:id="rId2" tooltip="Художественная роспись по дереву (страница отсутствует)"/>
              </a:rPr>
              <a:t>Художественная роспись по дереву</a:t>
            </a:r>
            <a:r>
              <a:rPr lang="ru-RU" dirty="0" smtClean="0"/>
              <a:t> → • </a:t>
            </a:r>
            <a:r>
              <a:rPr lang="ru-RU" i="1" dirty="0" smtClean="0">
                <a:hlinkClick r:id="rId3" tooltip="Хохлома"/>
              </a:rPr>
              <a:t>Хохлома</a:t>
            </a:r>
            <a:r>
              <a:rPr lang="ru-RU" dirty="0" smtClean="0"/>
              <a:t> • </a:t>
            </a:r>
            <a:r>
              <a:rPr lang="ru-RU" i="1" dirty="0" smtClean="0">
                <a:hlinkClick r:id="rId4" tooltip="Городецкая роспись"/>
              </a:rPr>
              <a:t>Городецкая роспись</a:t>
            </a:r>
            <a:r>
              <a:rPr lang="ru-RU" dirty="0" smtClean="0"/>
              <a:t> • </a:t>
            </a:r>
            <a:r>
              <a:rPr lang="ru-RU" i="1" dirty="0" smtClean="0">
                <a:hlinkClick r:id="rId5" tooltip="Мезенская роспись"/>
              </a:rPr>
              <a:t>Мезенская роспись</a:t>
            </a:r>
            <a:endParaRPr lang="ru-RU" dirty="0" smtClean="0"/>
          </a:p>
          <a:p>
            <a:r>
              <a:rPr lang="ru-RU" b="1" dirty="0" smtClean="0">
                <a:hlinkClick r:id="rId6" tooltip="Художественная роспись по металлу (страница отсутствует)"/>
              </a:rPr>
              <a:t>Художественная роспись по металлу</a:t>
            </a:r>
            <a:r>
              <a:rPr lang="ru-RU" dirty="0" smtClean="0"/>
              <a:t> → • </a:t>
            </a:r>
            <a:r>
              <a:rPr lang="ru-RU" i="1" dirty="0" err="1" smtClean="0">
                <a:hlinkClick r:id="rId7" tooltip="Жостовская роспись"/>
              </a:rPr>
              <a:t>Жостовская</a:t>
            </a:r>
            <a:r>
              <a:rPr lang="ru-RU" i="1" dirty="0" smtClean="0">
                <a:hlinkClick r:id="rId7" tooltip="Жостовская роспись"/>
              </a:rPr>
              <a:t> роспись</a:t>
            </a:r>
            <a:r>
              <a:rPr lang="ru-RU" dirty="0" smtClean="0"/>
              <a:t> • </a:t>
            </a:r>
            <a:r>
              <a:rPr lang="ru-RU" i="1" dirty="0" smtClean="0">
                <a:hlinkClick r:id="rId8" tooltip="Финифть"/>
              </a:rPr>
              <a:t>Финифть</a:t>
            </a:r>
            <a:r>
              <a:rPr lang="ru-RU" dirty="0" smtClean="0"/>
              <a:t> • </a:t>
            </a:r>
            <a:r>
              <a:rPr lang="ru-RU" i="1" dirty="0" err="1" smtClean="0">
                <a:hlinkClick r:id="rId9" tooltip="Лиможская эмаль"/>
              </a:rPr>
              <a:t>Лиможская</a:t>
            </a:r>
            <a:r>
              <a:rPr lang="ru-RU" i="1" dirty="0" smtClean="0">
                <a:hlinkClick r:id="rId9" tooltip="Лиможская эмаль"/>
              </a:rPr>
              <a:t> эмаль</a:t>
            </a:r>
            <a:endParaRPr lang="ru-RU" dirty="0" smtClean="0"/>
          </a:p>
          <a:p>
            <a:r>
              <a:rPr lang="ru-RU" b="1" dirty="0" smtClean="0">
                <a:hlinkClick r:id="rId10" tooltip="Художественная роспись по керамике (страница отсутствует)"/>
              </a:rPr>
              <a:t>Художественная роспись по керамике</a:t>
            </a:r>
            <a:r>
              <a:rPr lang="ru-RU" dirty="0" smtClean="0"/>
              <a:t> → • </a:t>
            </a:r>
            <a:r>
              <a:rPr lang="ru-RU" i="1" dirty="0" smtClean="0">
                <a:hlinkClick r:id="rId11" tooltip="Гжель"/>
              </a:rPr>
              <a:t>Гжель</a:t>
            </a:r>
            <a:r>
              <a:rPr lang="ru-RU" dirty="0" smtClean="0"/>
              <a:t> • </a:t>
            </a:r>
            <a:r>
              <a:rPr lang="ru-RU" i="1" dirty="0" smtClean="0">
                <a:hlinkClick r:id="rId12" tooltip="Дымковская игрушка"/>
              </a:rPr>
              <a:t>Дымковская игрушка</a:t>
            </a:r>
            <a:r>
              <a:rPr lang="ru-RU" dirty="0" smtClean="0"/>
              <a:t> • </a:t>
            </a:r>
            <a:r>
              <a:rPr lang="ru-RU" i="1" dirty="0" err="1" smtClean="0">
                <a:hlinkClick r:id="rId13" tooltip="Филимоновская игрушка"/>
              </a:rPr>
              <a:t>Филимоновская</a:t>
            </a:r>
            <a:r>
              <a:rPr lang="ru-RU" i="1" dirty="0" smtClean="0">
                <a:hlinkClick r:id="rId13" tooltip="Филимоновская игрушка"/>
              </a:rPr>
              <a:t> </a:t>
            </a:r>
            <a:r>
              <a:rPr lang="ru-RU" i="1" dirty="0" err="1" smtClean="0">
                <a:hlinkClick r:id="rId13" tooltip="Филимоновская игрушка"/>
              </a:rPr>
              <a:t>игрушка</a:t>
            </a:r>
            <a:endParaRPr lang="ru-RU" dirty="0" smtClean="0"/>
          </a:p>
          <a:p>
            <a:r>
              <a:rPr lang="ru-RU" b="1" u="sng" dirty="0" smtClean="0">
                <a:hlinkClick r:id="rId14" tooltip="Художественная резьба (страница отсутствует)"/>
              </a:rPr>
              <a:t>Художественная резьба</a:t>
            </a:r>
            <a:endParaRPr lang="ru-RU" dirty="0" smtClean="0"/>
          </a:p>
          <a:p>
            <a:pPr lvl="1"/>
            <a:r>
              <a:rPr lang="ru-RU" i="1" dirty="0" smtClean="0">
                <a:hlinkClick r:id="rId15" tooltip="Резьба по камню (страница отсутствует)"/>
              </a:rPr>
              <a:t>Резьба по камню</a:t>
            </a:r>
            <a:endParaRPr lang="ru-RU" dirty="0" smtClean="0"/>
          </a:p>
          <a:p>
            <a:pPr lvl="1"/>
            <a:r>
              <a:rPr lang="ru-RU" i="1" dirty="0" smtClean="0">
                <a:hlinkClick r:id="rId16" tooltip="Резьба по дереву"/>
              </a:rPr>
              <a:t>Резьба по дереву</a:t>
            </a:r>
            <a:endParaRPr lang="ru-RU" dirty="0" smtClean="0"/>
          </a:p>
          <a:p>
            <a:pPr lvl="1"/>
            <a:r>
              <a:rPr lang="ru-RU" i="1" dirty="0" smtClean="0">
                <a:hlinkClick r:id="rId17" tooltip="Резьба по кости"/>
              </a:rPr>
              <a:t>Резьба по кости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b="1" dirty="0" smtClean="0">
                <a:hlinkClick r:id="rId2" tooltip="Художественная обработка кожи"/>
              </a:rPr>
              <a:t>Художественная обработка кожи</a:t>
            </a:r>
            <a:endParaRPr lang="ru-RU" dirty="0" smtClean="0"/>
          </a:p>
          <a:p>
            <a:r>
              <a:rPr lang="ru-RU" b="1" dirty="0" smtClean="0">
                <a:hlinkClick r:id="rId3" tooltip="Художественная обработка металла (страница отсутствует)"/>
              </a:rPr>
              <a:t>Художественная обработка металла</a:t>
            </a:r>
            <a:endParaRPr lang="ru-RU" dirty="0" smtClean="0"/>
          </a:p>
          <a:p>
            <a:pPr lvl="1"/>
            <a:r>
              <a:rPr lang="ru-RU" i="1" u="sng" dirty="0" err="1" smtClean="0">
                <a:hlinkClick r:id="rId4" tooltip="Металлопластика"/>
              </a:rPr>
              <a:t>Металлопластика</a:t>
            </a:r>
            <a:endParaRPr lang="ru-RU" dirty="0" smtClean="0"/>
          </a:p>
          <a:p>
            <a:pPr lvl="1"/>
            <a:r>
              <a:rPr lang="ru-RU" i="1" dirty="0" smtClean="0">
                <a:hlinkClick r:id="rId5" tooltip="Христианская оловянная миниатюра"/>
              </a:rPr>
              <a:t>Христианская оловянная миниатюра</a:t>
            </a:r>
            <a:endParaRPr lang="ru-RU" dirty="0" smtClean="0"/>
          </a:p>
          <a:p>
            <a:pPr lvl="1"/>
            <a:r>
              <a:rPr lang="ru-RU" i="1" dirty="0" smtClean="0">
                <a:hlinkClick r:id="rId6" tooltip="Художественная ковка"/>
              </a:rPr>
              <a:t>Художественная ковка</a:t>
            </a:r>
            <a:endParaRPr lang="ru-RU" dirty="0" smtClean="0"/>
          </a:p>
          <a:p>
            <a:pPr lvl="1"/>
            <a:r>
              <a:rPr lang="ru-RU" i="1" dirty="0" smtClean="0">
                <a:hlinkClick r:id="rId7" tooltip="Художественное литье из благородных металлов, бронзы и латуни (страница отсутствует)"/>
              </a:rPr>
              <a:t>Художественное литье из благородных металлов, бронзы и латуни</a:t>
            </a:r>
            <a:endParaRPr lang="ru-RU" dirty="0" smtClean="0"/>
          </a:p>
          <a:p>
            <a:pPr lvl="1"/>
            <a:r>
              <a:rPr lang="ru-RU" i="1" dirty="0" smtClean="0">
                <a:hlinkClick r:id="rId8" tooltip="Художественное литье из чугуна (страница отсутствует)"/>
              </a:rPr>
              <a:t>Художественное литье из чугуна</a:t>
            </a:r>
            <a:endParaRPr lang="ru-RU" dirty="0" smtClean="0"/>
          </a:p>
          <a:p>
            <a:pPr lvl="1"/>
            <a:r>
              <a:rPr lang="ru-RU" i="1" dirty="0" smtClean="0">
                <a:hlinkClick r:id="rId9" tooltip="Чеканка"/>
              </a:rPr>
              <a:t>Чеканка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b="1" dirty="0" err="1" smtClean="0">
                <a:hlinkClick r:id="rId2" tooltip="Пирография"/>
              </a:rPr>
              <a:t>Пирография</a:t>
            </a:r>
            <a:r>
              <a:rPr lang="ru-RU" dirty="0" smtClean="0"/>
              <a:t> (выжигание по дереву, коже, ткани и т. д.)</a:t>
            </a:r>
          </a:p>
          <a:p>
            <a:r>
              <a:rPr lang="ru-RU" b="1" dirty="0" smtClean="0">
                <a:hlinkClick r:id="rId3" tooltip="Работа со стеклом (страница отсутствует)"/>
              </a:rPr>
              <a:t>Работа со стеклом</a:t>
            </a:r>
            <a:r>
              <a:rPr lang="ru-RU" dirty="0" smtClean="0"/>
              <a:t> → • </a:t>
            </a:r>
            <a:r>
              <a:rPr lang="ru-RU" i="1" dirty="0" smtClean="0">
                <a:hlinkClick r:id="rId4" tooltip="Витраж"/>
              </a:rPr>
              <a:t>Витраж</a:t>
            </a:r>
            <a:r>
              <a:rPr lang="ru-RU" dirty="0" smtClean="0"/>
              <a:t> • </a:t>
            </a:r>
            <a:r>
              <a:rPr lang="ru-RU" i="1" dirty="0" smtClean="0">
                <a:hlinkClick r:id="rId5" tooltip="Витражная роспись (страница отсутствует)"/>
              </a:rPr>
              <a:t>Витражная роспись</a:t>
            </a:r>
            <a:endParaRPr lang="ru-RU" dirty="0" smtClean="0"/>
          </a:p>
          <a:p>
            <a:r>
              <a:rPr lang="ru-RU" b="1" dirty="0" smtClean="0">
                <a:hlinkClick r:id="rId6" tooltip="Оригами"/>
              </a:rPr>
              <a:t>Оригами</a:t>
            </a:r>
            <a:endParaRPr lang="ru-RU" dirty="0" smtClean="0"/>
          </a:p>
          <a:p>
            <a:r>
              <a:rPr lang="ru-RU" b="1" dirty="0" err="1" smtClean="0">
                <a:hlinkClick r:id="rId7" tooltip="Бумагопластика (страница отсутствует)"/>
              </a:rPr>
              <a:t>Бумагопластика</a:t>
            </a:r>
            <a:endParaRPr lang="ru-RU" dirty="0" smtClean="0"/>
          </a:p>
          <a:p>
            <a:r>
              <a:rPr lang="ru-RU" b="1" dirty="0" err="1" smtClean="0">
                <a:hlinkClick r:id="rId8" tooltip="Корнепластика"/>
              </a:rPr>
              <a:t>Корнепластика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museum.ru/imgB.asp?261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www.archives21.ru/home/989/pics/dragon_kitai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b="1" dirty="0" smtClean="0"/>
              <a:t>Декоративно-прикладное искусство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(от лат. </a:t>
            </a:r>
            <a:r>
              <a:rPr lang="ru-RU" dirty="0" err="1" smtClean="0"/>
              <a:t>decoro</a:t>
            </a:r>
            <a:r>
              <a:rPr lang="ru-RU" dirty="0" smtClean="0"/>
              <a:t> — украшаю) — раздел декоративного искусства (область пластических искусств): создание художественных изделий, имеющих утилитарное назначение.</a:t>
            </a:r>
            <a:endParaRPr lang="ru-RU" dirty="0"/>
          </a:p>
        </p:txBody>
      </p:sp>
      <p:pic>
        <p:nvPicPr>
          <p:cNvPr id="12290" name="Picture 2" descr="http://www.seasons-project.ru/news/Sambuco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4295774"/>
            <a:ext cx="3943350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Произведения декоративно-прикладного искусства отвечают нескольким требованиям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обладают </a:t>
            </a:r>
            <a:r>
              <a:rPr lang="ru-RU" dirty="0" smtClean="0"/>
              <a:t>эстетическим качеством;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рассчитаны </a:t>
            </a:r>
            <a:r>
              <a:rPr lang="ru-RU" dirty="0" smtClean="0"/>
              <a:t>на художественный эффект</a:t>
            </a:r>
            <a:r>
              <a:rPr lang="ru-RU" dirty="0" smtClean="0"/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служат для оформления быта и интерьера.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Такими произведениями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одежда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smtClean="0"/>
              <a:t>плательные </a:t>
            </a:r>
            <a:r>
              <a:rPr lang="ru-RU" dirty="0" smtClean="0"/>
              <a:t>и декоративные ткани, </a:t>
            </a:r>
            <a:endParaRPr lang="en-US" dirty="0" smtClean="0"/>
          </a:p>
          <a:p>
            <a:r>
              <a:rPr lang="ru-RU" dirty="0" smtClean="0"/>
              <a:t>ковры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smtClean="0"/>
              <a:t>мебель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smtClean="0"/>
              <a:t>художественное </a:t>
            </a:r>
            <a:r>
              <a:rPr lang="ru-RU" dirty="0" smtClean="0"/>
              <a:t>стекло, </a:t>
            </a:r>
            <a:endParaRPr lang="en-US" dirty="0" smtClean="0"/>
          </a:p>
          <a:p>
            <a:r>
              <a:rPr lang="ru-RU" dirty="0" smtClean="0"/>
              <a:t>фарфор,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фаянс, </a:t>
            </a:r>
            <a:endParaRPr lang="en-US" dirty="0" smtClean="0"/>
          </a:p>
          <a:p>
            <a:r>
              <a:rPr lang="ru-RU" dirty="0" smtClean="0"/>
              <a:t>ювелирные </a:t>
            </a:r>
            <a:r>
              <a:rPr lang="ru-RU" dirty="0" smtClean="0"/>
              <a:t>и другие художественные изделия.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научной литературе со второй половины 19 века утвердилась классификация отраслей декоративно-прикладного искусства по материалу (металл, керамика, текстиль, дерево) или по технике выполнения (резьба, роспись, вышивка, набойка, литьё, чеканка, интарсия и т.д.)</a:t>
            </a:r>
            <a:endParaRPr lang="ru-RU" dirty="0"/>
          </a:p>
        </p:txBody>
      </p:sp>
      <p:pic>
        <p:nvPicPr>
          <p:cNvPr id="9218" name="Picture 2" descr="http://www.altairegion22.ru/upload/medialibrary/462/65074761_nagovizina07_photo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857627"/>
            <a:ext cx="4000496" cy="300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Декоративно-прикладное искусство существовало уже на ранней стадии развития человеческого общества и на протяжении многих веков являлось важнейшей, а для ряда племён и народностей основной областью художественного творчества.</a:t>
            </a:r>
            <a:endParaRPr lang="ru-RU" dirty="0"/>
          </a:p>
        </p:txBody>
      </p:sp>
      <p:pic>
        <p:nvPicPr>
          <p:cNvPr id="8194" name="Picture 2" descr="http://www.adm-gavrilovposad.ru/img/260313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966128"/>
            <a:ext cx="3071802" cy="1891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Древнейшим произведениям декоративно-прикладного искусства свойственны исключительная содержательность образов, внимание к эстетике материала, к рациональному построению формы, подчёркнутой декором.</a:t>
            </a:r>
            <a:endParaRPr lang="ru-RU" dirty="0"/>
          </a:p>
        </p:txBody>
      </p:sp>
      <p:pic>
        <p:nvPicPr>
          <p:cNvPr id="7170" name="Picture 2" descr="http://gorod.tomsk.ru/i/u/6228/IMG_2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683078"/>
            <a:ext cx="4786314" cy="3174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виды декоративно-прикладного искусства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  <a:hlinkClick r:id="rId2" tooltip="Батик"/>
              </a:rPr>
              <a:t>Батик</a:t>
            </a:r>
            <a:r>
              <a:rPr lang="ru-RU" dirty="0" smtClean="0">
                <a:solidFill>
                  <a:srgbClr val="7030A0"/>
                </a:solidFill>
              </a:rPr>
              <a:t> → • </a:t>
            </a:r>
            <a:r>
              <a:rPr lang="ru-RU" i="1" dirty="0" smtClean="0">
                <a:solidFill>
                  <a:srgbClr val="7030A0"/>
                </a:solidFill>
                <a:hlinkClick r:id="rId3" tooltip="Холодный батик"/>
              </a:rPr>
              <a:t>Холодный батик</a:t>
            </a:r>
            <a:r>
              <a:rPr lang="ru-RU" dirty="0" smtClean="0">
                <a:solidFill>
                  <a:srgbClr val="7030A0"/>
                </a:solidFill>
              </a:rPr>
              <a:t> • </a:t>
            </a:r>
            <a:r>
              <a:rPr lang="ru-RU" i="1" dirty="0" smtClean="0">
                <a:solidFill>
                  <a:srgbClr val="7030A0"/>
                </a:solidFill>
              </a:rPr>
              <a:t>Горячий </a:t>
            </a:r>
            <a:r>
              <a:rPr lang="ru-RU" i="1" dirty="0" smtClean="0">
                <a:solidFill>
                  <a:srgbClr val="7030A0"/>
                </a:solidFill>
              </a:rPr>
              <a:t>батик</a:t>
            </a:r>
            <a:endParaRPr lang="en-US" i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4" tooltip="Набойка"/>
              </a:rPr>
              <a:t>Набойка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err="1" smtClean="0">
                <a:solidFill>
                  <a:srgbClr val="7030A0"/>
                </a:solidFill>
                <a:hlinkClick r:id="rId5" tooltip="Бисероплетение"/>
              </a:rPr>
              <a:t>Бисероплетение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6" tooltip="Вышивание"/>
              </a:rPr>
              <a:t>Вышивание</a:t>
            </a:r>
            <a:r>
              <a:rPr lang="ru-RU" dirty="0" smtClean="0">
                <a:solidFill>
                  <a:srgbClr val="7030A0"/>
                </a:solidFill>
              </a:rPr>
              <a:t> → • </a:t>
            </a:r>
            <a:r>
              <a:rPr lang="ru-RU" i="1" dirty="0" smtClean="0">
                <a:solidFill>
                  <a:srgbClr val="7030A0"/>
                </a:solidFill>
                <a:hlinkClick r:id="rId7" tooltip="Древнерусское лицевое шитье"/>
              </a:rPr>
              <a:t>Древнерусское лицевое шитье</a:t>
            </a:r>
            <a:r>
              <a:rPr lang="ru-RU" dirty="0" smtClean="0">
                <a:solidFill>
                  <a:srgbClr val="7030A0"/>
                </a:solidFill>
              </a:rPr>
              <a:t> • </a:t>
            </a:r>
            <a:r>
              <a:rPr lang="ru-RU" i="1" dirty="0" smtClean="0">
                <a:solidFill>
                  <a:srgbClr val="7030A0"/>
                </a:solidFill>
                <a:hlinkClick r:id="rId8" tooltip="Вышивка крестом"/>
              </a:rPr>
              <a:t>Вышивка крестом</a:t>
            </a:r>
            <a:r>
              <a:rPr lang="ru-RU" dirty="0" smtClean="0">
                <a:solidFill>
                  <a:srgbClr val="7030A0"/>
                </a:solidFill>
              </a:rPr>
              <a:t> • </a:t>
            </a:r>
            <a:r>
              <a:rPr lang="ru-RU" i="1" dirty="0" smtClean="0">
                <a:solidFill>
                  <a:srgbClr val="7030A0"/>
                </a:solidFill>
                <a:hlinkClick r:id="rId9" tooltip="Вышивка бисером"/>
              </a:rPr>
              <a:t>Вышивка бисером</a:t>
            </a:r>
            <a:r>
              <a:rPr lang="ru-RU" dirty="0" smtClean="0">
                <a:solidFill>
                  <a:srgbClr val="7030A0"/>
                </a:solidFill>
              </a:rPr>
              <a:t> • </a:t>
            </a:r>
            <a:r>
              <a:rPr lang="ru-RU" i="1" dirty="0" smtClean="0">
                <a:solidFill>
                  <a:srgbClr val="7030A0"/>
                </a:solidFill>
                <a:hlinkClick r:id="rId10" tooltip="Нитяная графика"/>
              </a:rPr>
              <a:t>Нитяная </a:t>
            </a:r>
            <a:r>
              <a:rPr lang="ru-RU" i="1" dirty="0" smtClean="0">
                <a:solidFill>
                  <a:srgbClr val="7030A0"/>
                </a:solidFill>
                <a:hlinkClick r:id="rId10" tooltip="Нитяная графика"/>
              </a:rPr>
              <a:t>графика</a:t>
            </a:r>
            <a:endParaRPr lang="en-US" i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11" tooltip="Вязание"/>
              </a:rPr>
              <a:t>Вязание</a:t>
            </a:r>
            <a:r>
              <a:rPr lang="ru-RU" dirty="0" smtClean="0">
                <a:solidFill>
                  <a:srgbClr val="7030A0"/>
                </a:solidFill>
              </a:rPr>
              <a:t> → • </a:t>
            </a:r>
            <a:r>
              <a:rPr lang="ru-RU" i="1" dirty="0" smtClean="0">
                <a:solidFill>
                  <a:srgbClr val="7030A0"/>
                </a:solidFill>
                <a:hlinkClick r:id="rId12" tooltip="Вязание крючком"/>
              </a:rPr>
              <a:t>Вязание крючком</a:t>
            </a:r>
            <a:r>
              <a:rPr lang="ru-RU" dirty="0" smtClean="0">
                <a:solidFill>
                  <a:srgbClr val="7030A0"/>
                </a:solidFill>
              </a:rPr>
              <a:t> • </a:t>
            </a:r>
            <a:r>
              <a:rPr lang="ru-RU" i="1" dirty="0" smtClean="0">
                <a:solidFill>
                  <a:srgbClr val="7030A0"/>
                </a:solidFill>
                <a:hlinkClick r:id="rId13" tooltip="Вязание спицами (страница отсутствует)"/>
              </a:rPr>
              <a:t>Вязание спицами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14" tooltip="Макраме"/>
              </a:rPr>
              <a:t>Макраме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15" tooltip="Кружевоплетение (страница отсутствует)"/>
              </a:rPr>
              <a:t>Кружевоплетение</a:t>
            </a:r>
            <a:r>
              <a:rPr lang="ru-RU" dirty="0" smtClean="0">
                <a:solidFill>
                  <a:srgbClr val="7030A0"/>
                </a:solidFill>
              </a:rPr>
              <a:t> → • </a:t>
            </a:r>
            <a:r>
              <a:rPr lang="ru-RU" i="1" dirty="0" err="1" smtClean="0">
                <a:solidFill>
                  <a:srgbClr val="7030A0"/>
                </a:solidFill>
                <a:hlinkClick r:id="rId16" tooltip="Фриволите"/>
              </a:rPr>
              <a:t>Фриволите</a:t>
            </a:r>
            <a:endParaRPr lang="en-US" i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hlinkClick r:id="rId17" tooltip="Ковроткачество (страница отсутствует)"/>
              </a:rPr>
              <a:t>Ковроткачество</a:t>
            </a:r>
            <a:endParaRPr lang="ru-RU" dirty="0" smtClean="0">
              <a:solidFill>
                <a:srgbClr val="7030A0"/>
              </a:solidFill>
            </a:endParaRPr>
          </a:p>
          <a:p>
            <a:pPr lvl="1"/>
            <a:r>
              <a:rPr lang="ru-RU" i="1" dirty="0" smtClean="0">
                <a:solidFill>
                  <a:srgbClr val="7030A0"/>
                </a:solidFill>
                <a:hlinkClick r:id="rId18" tooltip="Ворсовый ковёр (страница отсутствует)"/>
              </a:rPr>
              <a:t>Ворсовый ковёр</a:t>
            </a:r>
            <a:endParaRPr lang="ru-RU" dirty="0" smtClean="0">
              <a:solidFill>
                <a:srgbClr val="7030A0"/>
              </a:solidFill>
            </a:endParaRPr>
          </a:p>
          <a:p>
            <a:pPr lvl="1"/>
            <a:r>
              <a:rPr lang="ru-RU" i="1" dirty="0" err="1" smtClean="0">
                <a:solidFill>
                  <a:srgbClr val="7030A0"/>
                </a:solidFill>
              </a:rPr>
              <a:t>Безворсовый</a:t>
            </a:r>
            <a:r>
              <a:rPr lang="ru-RU" i="1" dirty="0" smtClean="0">
                <a:solidFill>
                  <a:srgbClr val="7030A0"/>
                </a:solidFill>
              </a:rPr>
              <a:t> ковёр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hlinkClick r:id="rId2" tooltip="Квиллинг"/>
              </a:rPr>
              <a:t>Квиллинг</a:t>
            </a:r>
            <a:endParaRPr lang="ru-RU" dirty="0" smtClean="0"/>
          </a:p>
          <a:p>
            <a:r>
              <a:rPr lang="ru-RU" b="1" dirty="0" err="1" smtClean="0">
                <a:hlinkClick r:id="rId3" tooltip="Скрапбукинг"/>
              </a:rPr>
              <a:t>Скрапбукинг</a:t>
            </a:r>
            <a:endParaRPr lang="ru-RU" dirty="0" smtClean="0"/>
          </a:p>
          <a:p>
            <a:r>
              <a:rPr lang="ru-RU" b="1" dirty="0" smtClean="0">
                <a:hlinkClick r:id="rId4" tooltip="Керамика"/>
              </a:rPr>
              <a:t>Керамика</a:t>
            </a:r>
            <a:endParaRPr lang="ru-RU" dirty="0" smtClean="0"/>
          </a:p>
          <a:p>
            <a:r>
              <a:rPr lang="ru-RU" b="1" dirty="0" smtClean="0">
                <a:hlinkClick r:id="rId5" tooltip="Мозаика"/>
              </a:rPr>
              <a:t>Мозаика</a:t>
            </a:r>
            <a:endParaRPr lang="ru-RU" dirty="0" smtClean="0"/>
          </a:p>
          <a:p>
            <a:r>
              <a:rPr lang="ru-RU" b="1" dirty="0" smtClean="0">
                <a:hlinkClick r:id="rId6" tooltip="Ювелирное искусство"/>
              </a:rPr>
              <a:t>Ювелирное искусство</a:t>
            </a:r>
            <a:endParaRPr lang="ru-RU" dirty="0" smtClean="0"/>
          </a:p>
          <a:p>
            <a:r>
              <a:rPr lang="ru-RU" b="1" dirty="0" smtClean="0">
                <a:hlinkClick r:id="rId7" tooltip="Лаковая миниатюра (страница отсутствует)"/>
              </a:rPr>
              <a:t>Лаковая миниатюра</a:t>
            </a:r>
            <a:endParaRPr lang="ru-RU" dirty="0" smtClean="0"/>
          </a:p>
          <a:p>
            <a:pPr lvl="1"/>
            <a:r>
              <a:rPr lang="ru-RU" i="1" dirty="0" smtClean="0">
                <a:hlinkClick r:id="rId8" tooltip="Палехская миниатюра"/>
              </a:rPr>
              <a:t>Палехская миниатюра</a:t>
            </a:r>
            <a:endParaRPr lang="ru-RU" dirty="0" smtClean="0"/>
          </a:p>
          <a:p>
            <a:pPr lvl="1"/>
            <a:r>
              <a:rPr lang="ru-RU" i="1" dirty="0" err="1" smtClean="0">
                <a:hlinkClick r:id="rId9" tooltip="Федоскинская миниатюра"/>
              </a:rPr>
              <a:t>Федоскинская</a:t>
            </a:r>
            <a:r>
              <a:rPr lang="ru-RU" i="1" dirty="0" smtClean="0">
                <a:hlinkClick r:id="rId9" tooltip="Федоскинская миниатюра"/>
              </a:rPr>
              <a:t> миниатюра</a:t>
            </a:r>
            <a:endParaRPr lang="ru-RU" dirty="0" smtClean="0"/>
          </a:p>
          <a:p>
            <a:pPr lvl="1"/>
            <a:r>
              <a:rPr lang="ru-RU" i="1" dirty="0" smtClean="0">
                <a:hlinkClick r:id="rId10" tooltip="Холуйская миниатюра"/>
              </a:rPr>
              <a:t>Холуйская миниатюра</a:t>
            </a:r>
            <a:endParaRPr lang="ru-RU" dirty="0" smtClean="0"/>
          </a:p>
          <a:p>
            <a:pPr lvl="1"/>
            <a:r>
              <a:rPr lang="ru-RU" i="1" dirty="0" err="1" smtClean="0">
                <a:hlinkClick r:id="rId11" tooltip="Мстерская миниатюра (страница отсутствует)"/>
              </a:rPr>
              <a:t>Мстерская</a:t>
            </a:r>
            <a:r>
              <a:rPr lang="ru-RU" i="1" dirty="0" smtClean="0">
                <a:hlinkClick r:id="rId11" tooltip="Мстерская миниатюра (страница отсутствует)"/>
              </a:rPr>
              <a:t> миниатюра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207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Декоративно-прикладное искусство</vt:lpstr>
      <vt:lpstr>Слайд 2</vt:lpstr>
      <vt:lpstr>Произведения декоративно-прикладного искусства отвечают нескольким требованиям:  </vt:lpstr>
      <vt:lpstr>Такими произведениями являются:</vt:lpstr>
      <vt:lpstr>Слайд 5</vt:lpstr>
      <vt:lpstr>История развития</vt:lpstr>
      <vt:lpstr>Слайд 7</vt:lpstr>
      <vt:lpstr>Основные виды декоративно-прикладного искусства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2014-01-12T18:24:22Z</dcterms:modified>
</cp:coreProperties>
</file>