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59" r:id="rId6"/>
    <p:sldId id="260" r:id="rId7"/>
    <p:sldId id="261" r:id="rId8"/>
    <p:sldId id="262" r:id="rId9"/>
    <p:sldId id="264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8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48FB9F-C8EC-484A-B3B7-96109842614F}">
          <p14:sldIdLst>
            <p14:sldId id="256"/>
            <p14:sldId id="257"/>
            <p14:sldId id="258"/>
            <p14:sldId id="291"/>
            <p14:sldId id="259"/>
            <p14:sldId id="260"/>
            <p14:sldId id="261"/>
            <p14:sldId id="262"/>
            <p14:sldId id="264"/>
            <p14:sldId id="266"/>
            <p14:sldId id="268"/>
            <p14:sldId id="270"/>
            <p14:sldId id="271"/>
            <p14:sldId id="272"/>
            <p14:sldId id="273"/>
            <p14:sldId id="274"/>
            <p14:sldId id="276"/>
            <p14:sldId id="277"/>
            <p14:sldId id="278"/>
            <p14:sldId id="28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История возникновения лоскутной техники</a:t>
            </a:r>
            <a:br>
              <a:rPr lang="ru-RU" sz="2400" dirty="0" smtClean="0"/>
            </a:br>
            <a:r>
              <a:rPr lang="ru-RU" sz="2400" dirty="0" smtClean="0"/>
              <a:t>автор: Горюнова Н.Ю. МБУ школа №1 имени </a:t>
            </a:r>
            <a:r>
              <a:rPr lang="ru-RU" sz="2400" dirty="0" err="1" smtClean="0"/>
              <a:t>виктора</a:t>
            </a:r>
            <a:r>
              <a:rPr lang="ru-RU" sz="2400" dirty="0" smtClean="0"/>
              <a:t> Носова </a:t>
            </a:r>
            <a:r>
              <a:rPr lang="ru-RU" sz="2400" dirty="0" err="1" smtClean="0"/>
              <a:t>г.о.Тольятти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348992"/>
            <a:ext cx="3008946" cy="300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3. Техника «Полоска к полоске»: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Лоскутное шитье с использованием разноцветных полос ткани. Собирая рисунок из полос, их расположение и сочетание можно варьировать как угодно. Таким легко образом сшить озорной коврик или большое лоскутное покрывало в виде уложенных паркетных дощечек: лесенкой, зигзагом, ромбиками или уголками. В результате из полос получают узоры «Паркет», «Елочка» и «Колодец».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4. Техника «Бревенчатая изба»: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Еще один способ шитья из полос. В этой технике полосы собирают вокруг центрального квадрата, укладывая их по спирали. Один из вариантов данной техники – смещение квадрата в угол. А для четкости узора рисунок собирают из парных одноцветных полос.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5. Техника «Волшебные треугольники»: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Треугольники – один самых распространенных элементов в лоскутном шитье. Мало того, что этой фигуре приписывали магическую силу, треугольники еще и очень удобны в работе. Из них составляют и простые квадраты, и сложные звезды. Чаще всего в лоскутном шитье используют прямоугольные равнобедренные треугольники. Сшивая их по длинной стороне, получают двуцветные квадраты, а соединяя короткими сторонами – узоры из многоцветных пестрых полос. Наиболее популярные узоры, в которых применяются треугольники: «Мельница», «Алмаз», «Звезда».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cluclu.ru/uploads/images/00/00/04/2010/12/18/02cf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5"/>
            <a:ext cx="9144000" cy="6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6. Техника «Лоскутные уголки»: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Русское изобретение. Техника отличается от всех предыдущих тем, что уголки не вырезаются по шаблону, а складываются из квадратов или полос ткани. Затем получившиеся уголки собираются в полосы (тесьму) из которой и сшивается полотно. При этой технике лоскутного шитья получается объемное полотно.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hobbir.at.ua/_pu/0/99611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9" y="0"/>
            <a:ext cx="9102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7. Техника «</a:t>
            </a:r>
            <a:r>
              <a:rPr lang="ru-RU" dirty="0" err="1" smtClean="0"/>
              <a:t>Шахматка</a:t>
            </a:r>
            <a:r>
              <a:rPr lang="ru-RU" dirty="0" smtClean="0"/>
              <a:t>»: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Здесь также используются квадраты, а точнее не квадраты, а квадратики, которые укладываются в шахматном порядке. Кстати, собрать </a:t>
            </a:r>
            <a:r>
              <a:rPr lang="ru-RU" dirty="0" err="1" smtClean="0"/>
              <a:t>шахматку</a:t>
            </a:r>
            <a:r>
              <a:rPr lang="ru-RU" dirty="0" smtClean="0"/>
              <a:t> можно из ромбов, просто развернув квадраты углом. Собирается узор из элементов двух контрастных расцветок.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8. Техника «Русский квадрат»: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Национальная русская техника, отличающаяся сложностью сборки узора, в основе которого лежит квадрат, а верхний и нижний ярусы составлены из равнобедренных треугольников. Следующие ярусы узора собирают из полос и треугольников. Ярусы делают либо одинаковыми по размеру, либо «растущими» от центра к краям.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456"/>
            <a:ext cx="6786578" cy="682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9. Техника «Соты»: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Известна также под названием «Бабушкин сад». Полотно собирается из шестиугольников и узором напоминает соты. Иногда из шестиугольников собирается цветок, середина которого выделяется пуговицей, обтянутой тканью.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zuminki.com/images/effektnoe-rukodelie-dlya-dushi-i-interera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32760"/>
            <a:ext cx="382517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Рукоделие - </a:t>
            </a:r>
            <a:r>
              <a:rPr lang="ru-RU" b="1" dirty="0" smtClean="0"/>
              <a:t>развивает художественный вкус и умение, воспитывает терпение, приучает к аккуратности, обогащает нашу внутреннюю жизнь.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10. Техника «</a:t>
            </a:r>
            <a:r>
              <a:rPr lang="ru-RU" dirty="0" err="1" smtClean="0"/>
              <a:t>Ляпачиха</a:t>
            </a:r>
            <a:r>
              <a:rPr lang="ru-RU" dirty="0" smtClean="0"/>
              <a:t>»: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Весьма своеобразный и озорной способ лоскутного шитья, в результате которого получается объемное полотно.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Кухонная прихватка из лоскутков своими руками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4929222" cy="469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последнего времени считалось, что лоскутное шитье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печворк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квилт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является самым «молодым» видом рукоделия.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rozo.ru/wp-content/uploads/2009/07/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87062"/>
            <a:ext cx="3528392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 не менее, самая древняя аппликация, датированная 980 г. до н.э. была найдена в Египте. А в скифских курганах(100 год до н.э.—200 год н.э.) обнаружены фрагменты стеганых одеял с элементами аппликации.</a:t>
            </a:r>
          </a:p>
          <a:p>
            <a:endParaRPr lang="ru-RU" dirty="0"/>
          </a:p>
        </p:txBody>
      </p:sp>
      <p:pic>
        <p:nvPicPr>
          <p:cNvPr id="3074" name="Picture 2" descr="http://fancywork.web-3.ru/data/articles/3898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ru-RU" dirty="0" smtClean="0"/>
              <a:t>Причиной появления своеобразного лоскутного шитья явилась бедность. </a:t>
            </a:r>
            <a:endParaRPr lang="ru-RU" dirty="0"/>
          </a:p>
        </p:txBody>
      </p:sp>
      <p:pic>
        <p:nvPicPr>
          <p:cNvPr id="4098" name="Picture 2" descr="http://img-fotki.yandex.ru/get/3415/cem-cema.5a/0_3672b_7d140d3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098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>В настоящее время к шитью из лоскута относятся как к виду искусства. Художественные изделия из лоскута по праву заняли достойное место среди произведений декоративно-прикладного творчества во многих странах мира.</a:t>
            </a:r>
            <a:endParaRPr lang="ru-RU" dirty="0"/>
          </a:p>
        </p:txBody>
      </p:sp>
      <p:pic>
        <p:nvPicPr>
          <p:cNvPr id="5122" name="Picture 2" descr="http://quiltstudio.ru/wp-content/uploads/2012/11/5_Flora_Introse_sitting_on_one_of_her_large_quilts._Photograph_by_Henry_John_Drewal_2004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400201" cy="32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terinstvo.ru/skins/default/public/images/articles/s5578_1281621830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2209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4214842" cy="609617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Patchwork</a:t>
            </a:r>
            <a:r>
              <a:rPr lang="ru-RU" b="1" dirty="0" smtClean="0"/>
              <a:t> (</a:t>
            </a:r>
            <a:r>
              <a:rPr lang="ru-RU" b="1" dirty="0" err="1" smtClean="0"/>
              <a:t>печворк</a:t>
            </a:r>
            <a:r>
              <a:rPr lang="ru-RU" b="1" dirty="0" smtClean="0"/>
              <a:t>)</a:t>
            </a:r>
            <a:r>
              <a:rPr lang="ru-RU" dirty="0" smtClean="0"/>
              <a:t>— лоскутная работа; сшитый из лоскута. Происходит от англ. </a:t>
            </a:r>
            <a:r>
              <a:rPr lang="ru-RU" dirty="0" err="1" smtClean="0"/>
              <a:t>patch</a:t>
            </a:r>
            <a:r>
              <a:rPr lang="ru-RU" dirty="0" smtClean="0"/>
              <a:t> — заплатка или кусочек материала, лоскут, пятно неправильной формы; </a:t>
            </a:r>
            <a:r>
              <a:rPr lang="ru-RU" dirty="0" err="1" smtClean="0"/>
              <a:t>work</a:t>
            </a:r>
            <a:r>
              <a:rPr lang="ru-RU" dirty="0" smtClean="0"/>
              <a:t> — работа.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127" y="1772816"/>
            <a:ext cx="2028225" cy="303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лоскутного шитья: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Техника «Быстрые квадраты»:</a:t>
            </a:r>
          </a:p>
          <a:p>
            <a:pPr marL="0" indent="0">
              <a:buNone/>
            </a:pPr>
            <a:r>
              <a:rPr lang="ru-RU" dirty="0" smtClean="0"/>
              <a:t>Очень удобная техника для начинающих. Этим способом изготавливаются сборные квадратные блоки (быстрые квадраты), нарезанные из заранее сшитых полос ткани. В данной технике изготовить большое покрывало можно за считанные часы.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2. Техника «Акварель»:</a:t>
            </a:r>
          </a:p>
          <a:p>
            <a:endParaRPr lang="ru-RU" smtClean="0"/>
          </a:p>
          <a:p>
            <a:pPr marL="0" indent="0">
              <a:buNone/>
            </a:pPr>
            <a:r>
              <a:rPr lang="ru-RU" smtClean="0"/>
              <a:t>Достаточно популярная техника, в которой тоже используются квадраты. Иногда квадраты сшиваются в блоки, из которых изготавливается полотно. Главное условие удачного изделия – правильно подобранная цветовая гамма.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677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История возникновения лоскутной техники автор: Горюнова Н.Ю. МБУ школа №1 имени виктора Носова г.о.Тольятти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лоскутного шитья: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Кухонная прихватка из лоскутков своими руками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лоскутной техники</dc:title>
  <dc:creator>Антон</dc:creator>
  <cp:lastModifiedBy>zav00</cp:lastModifiedBy>
  <cp:revision>11</cp:revision>
  <dcterms:created xsi:type="dcterms:W3CDTF">2013-01-15T16:27:42Z</dcterms:created>
  <dcterms:modified xsi:type="dcterms:W3CDTF">2015-10-01T06:41:51Z</dcterms:modified>
</cp:coreProperties>
</file>