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0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555098-D0F1-4629-A199-BAD836E6BBA5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182AF0-642B-4446-8DC1-1D5511293E4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928670"/>
            <a:ext cx="8458200" cy="300039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Русский  язык </a:t>
            </a:r>
          </a:p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4 класс</a:t>
            </a:r>
          </a:p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УМК «Планета знаний»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000496" y="609600"/>
            <a:ext cx="4914904" cy="589123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Солнце на небе проснулось,</a:t>
            </a:r>
            <a:br>
              <a:rPr lang="ru-RU" dirty="0" smtClean="0"/>
            </a:br>
            <a:r>
              <a:rPr lang="ru-RU" dirty="0" smtClean="0"/>
              <a:t>Нам, ребята, улыбнулось.</a:t>
            </a:r>
            <a:br>
              <a:rPr lang="ru-RU" dirty="0" smtClean="0"/>
            </a:br>
            <a:r>
              <a:rPr lang="ru-RU" dirty="0" smtClean="0"/>
              <a:t>Глазки тихо закрываем,</a:t>
            </a:r>
            <a:br>
              <a:rPr lang="ru-RU" dirty="0" smtClean="0"/>
            </a:br>
            <a:r>
              <a:rPr lang="ru-RU" dirty="0" smtClean="0"/>
              <a:t>Руки к небу поднимаем.</a:t>
            </a:r>
            <a:br>
              <a:rPr lang="ru-RU" dirty="0" smtClean="0"/>
            </a:br>
            <a:r>
              <a:rPr lang="ru-RU" dirty="0" smtClean="0"/>
              <a:t>Лучи солнышка возьмём</a:t>
            </a:r>
            <a:br>
              <a:rPr lang="ru-RU" dirty="0" smtClean="0"/>
            </a:br>
            <a:r>
              <a:rPr lang="ru-RU" dirty="0" smtClean="0"/>
              <a:t>И к сердечку поднесём.</a:t>
            </a:r>
          </a:p>
          <a:p>
            <a:endParaRPr lang="ru-RU" dirty="0"/>
          </a:p>
        </p:txBody>
      </p:sp>
      <p:pic>
        <p:nvPicPr>
          <p:cNvPr id="5" name="Рисунок 4" descr="07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28604"/>
            <a:ext cx="3786214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900494"/>
          </a:xfrm>
        </p:spPr>
        <p:txBody>
          <a:bodyPr/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«Хорошее слово – половина счастья».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114808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«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Без доброго слова праздник не праздник».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329254"/>
          </a:xfrm>
        </p:spPr>
        <p:txBody>
          <a:bodyPr/>
          <a:lstStyle/>
          <a:p>
            <a:pPr algn="ctr"/>
            <a:r>
              <a:rPr lang="ru-RU" sz="4800" b="1" i="1" dirty="0" smtClean="0"/>
              <a:t>Как желаем: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 всей души</a:t>
            </a:r>
            <a:br>
              <a:rPr lang="ru-RU" dirty="0" smtClean="0"/>
            </a:br>
            <a:r>
              <a:rPr lang="ru-RU" dirty="0" smtClean="0"/>
              <a:t>Искренне желаю</a:t>
            </a:r>
            <a:br>
              <a:rPr lang="ru-RU" dirty="0" smtClean="0"/>
            </a:br>
            <a:r>
              <a:rPr lang="ru-RU" dirty="0" smtClean="0"/>
              <a:t>Хочу пожелать</a:t>
            </a:r>
            <a:br>
              <a:rPr lang="ru-RU" dirty="0" smtClean="0"/>
            </a:br>
            <a:r>
              <a:rPr lang="ru-RU" dirty="0" smtClean="0"/>
              <a:t>Пусть</a:t>
            </a:r>
            <a:br>
              <a:rPr lang="ru-RU" dirty="0" smtClean="0"/>
            </a:br>
            <a:r>
              <a:rPr lang="ru-RU" dirty="0" smtClean="0"/>
              <a:t>Сердечно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14290"/>
            <a:ext cx="8686800" cy="64294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желаем: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Теплого, ясного солнца, светлого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голубого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неба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Много цветов, добра, надежных друзей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Радости, бодрости, улыбок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Хорошего самочувствия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Успехов в труде, учебе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Новых путешествий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Оставаться такой же доброй, красивой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571480"/>
          <a:ext cx="8286808" cy="5572165"/>
        </p:xfrm>
        <a:graphic>
          <a:graphicData uri="http://schemas.openxmlformats.org/drawingml/2006/table">
            <a:tbl>
              <a:tblPr/>
              <a:tblGrid>
                <a:gridCol w="2236417"/>
                <a:gridCol w="6050391"/>
              </a:tblGrid>
              <a:tr h="696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Как желаем: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Что желаем: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5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От всей души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Искренне желаю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Хочу пожелать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Пусть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Сердечно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Теплого, ясного солнца, светлого 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  <a:cs typeface="Times New Roman"/>
                        </a:rPr>
                        <a:t>голубого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 неба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Много цветов, добра, надежных друзей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Радости, бодрости, улыбок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Хорошего самочувствия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Успехов в труде, учебе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Новых путешествий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Оставаться такой же доброй, красивой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757882"/>
          </a:xfrm>
        </p:spPr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Рефлексия.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1.На уроке я работал …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2.Своей работой на уроке я …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3.Урок для меня показался …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4.За урок я …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5.Мое настроение …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6.Материал урока мне был 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84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«Хорошее слово – половина счастья». </vt:lpstr>
      <vt:lpstr>«Без доброго слова праздник не праздник». </vt:lpstr>
      <vt:lpstr>Как желаем: От всей души Искренне желаю Хочу пожелать Пусть Сердечно  </vt:lpstr>
      <vt:lpstr> Что желаем: Теплого, ясного солнца, светлого голубого неба Много цветов, добра, надежных друзей Радости, бодрости, улыбок Хорошего самочувствия Успехов в труде, учебе  Новых путешествий Оставаться такой же доброй, красивой </vt:lpstr>
      <vt:lpstr>Слайд 7</vt:lpstr>
      <vt:lpstr>Рефлексия. 1.На уроке я работал … 2.Своей работой на уроке я … 3.Урок для меня показался … 4.За урок я … 5.Мое настроение … 6.Материал урока мне был …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2015-12-06T17:43:57Z</dcterms:created>
  <dcterms:modified xsi:type="dcterms:W3CDTF">2015-12-06T18:02:32Z</dcterms:modified>
</cp:coreProperties>
</file>