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80" r:id="rId5"/>
    <p:sldId id="260" r:id="rId6"/>
    <p:sldId id="262" r:id="rId7"/>
    <p:sldId id="281" r:id="rId8"/>
    <p:sldId id="263" r:id="rId9"/>
    <p:sldId id="264" r:id="rId10"/>
    <p:sldId id="265" r:id="rId11"/>
    <p:sldId id="266" r:id="rId12"/>
    <p:sldId id="268" r:id="rId13"/>
    <p:sldId id="269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</a:t>
            </a:r>
            <a:r>
              <a:rPr lang="ru-RU" dirty="0" err="1" smtClean="0"/>
              <a:t>uilling</a:t>
            </a:r>
            <a:r>
              <a:rPr lang="ru-RU" dirty="0" smtClean="0"/>
              <a:t> – </a:t>
            </a:r>
            <a:r>
              <a:rPr lang="ru-RU" dirty="0" err="1" smtClean="0"/>
              <a:t>квиллинг</a:t>
            </a:r>
            <a:r>
              <a:rPr lang="ru-RU" dirty="0" smtClean="0"/>
              <a:t> – искусство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Автор: Горюнова Н.Ю. МБУ школы №1 имени Виктора Носова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D:\!!!ШКОЛЬНОЕ!!!\6 класс уроки\квиллинг\Светлана Белова 01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4217733" cy="374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!!!ШКОЛЬНОЕ!!!\6 класс уроки\квиллинг\IMG_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7000892" cy="700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!!!ШКОЛЬНОЕ!!!\6 класс уроки\квиллинг\izobrazhieniie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143504" cy="685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!!!ШКОЛЬНОЕ!!!\6 класс уроки\квиллинг\P619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!!!ШКОЛЬНОЕ!!!\6 класс уроки\квиллинг\quilling-t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</a:t>
            </a:r>
            <a:r>
              <a:rPr lang="ru-RU" dirty="0" err="1" smtClean="0"/>
              <a:t>квиллинга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зубочистка</a:t>
            </a:r>
            <a:endParaRPr lang="ru-RU" dirty="0"/>
          </a:p>
        </p:txBody>
      </p:sp>
      <p:pic>
        <p:nvPicPr>
          <p:cNvPr id="19458" name="Picture 2" descr="D:\!!!ШКОЛЬНОЕ!!!\6 класс уроки\квиллинг\220px-Toothpick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19"/>
            <a:ext cx="6286544" cy="382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полоски бумаги </a:t>
            </a:r>
          </a:p>
          <a:p>
            <a:endParaRPr lang="ru-RU" dirty="0"/>
          </a:p>
        </p:txBody>
      </p:sp>
      <p:pic>
        <p:nvPicPr>
          <p:cNvPr id="20482" name="Picture 2" descr="D:\!!!ШКОЛЬНОЕ!!!\6 класс уроки\квиллинг\3039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071934" cy="3280169"/>
          </a:xfrm>
          <a:prstGeom prst="rect">
            <a:avLst/>
          </a:prstGeom>
          <a:noFill/>
        </p:spPr>
      </p:pic>
      <p:pic>
        <p:nvPicPr>
          <p:cNvPr id="20483" name="Picture 3" descr="D:\!!!ШКОЛЬНОЕ!!!\6 класс уроки\квиллинг\Бумага-для-квиллин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71462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клей ПВА-М</a:t>
            </a:r>
          </a:p>
          <a:p>
            <a:endParaRPr lang="ru-RU" dirty="0"/>
          </a:p>
        </p:txBody>
      </p:sp>
      <p:pic>
        <p:nvPicPr>
          <p:cNvPr id="21506" name="Picture 2" descr="D:\!!!ШКОЛЬНОЕ!!!\6 класс уроки\квиллинг\kley_pva_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3286148" cy="3286148"/>
          </a:xfrm>
          <a:prstGeom prst="rect">
            <a:avLst/>
          </a:prstGeom>
          <a:noFill/>
        </p:spPr>
      </p:pic>
      <p:pic>
        <p:nvPicPr>
          <p:cNvPr id="21507" name="Picture 3" descr="D:\!!!ШКОЛЬНОЕ!!!\6 класс уроки\квиллинг\g896367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311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фигуры </a:t>
            </a:r>
            <a:r>
              <a:rPr lang="ru-RU" dirty="0" err="1" smtClean="0"/>
              <a:t>квиллинга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ШКОЛА 2013-2014\Технология 6 класс\квиллинг\PICT6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2" y="2564904"/>
            <a:ext cx="909204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Фигуры, выполненные </a:t>
            </a:r>
            <a:r>
              <a:rPr lang="ru-RU" smtClean="0"/>
              <a:t>без клея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ШКОЛА 2013-2014\Технология 6 класс\квиллинг\PICT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9" y="1500174"/>
            <a:ext cx="9061531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английском языке это рукоделие называется «</a:t>
            </a:r>
            <a:r>
              <a:rPr lang="ru-RU" dirty="0" err="1" smtClean="0"/>
              <a:t>quilling</a:t>
            </a:r>
            <a:r>
              <a:rPr lang="ru-RU" dirty="0" smtClean="0"/>
              <a:t>» — от слова «</a:t>
            </a:r>
            <a:r>
              <a:rPr lang="ru-RU" dirty="0" err="1" smtClean="0"/>
              <a:t>quill</a:t>
            </a:r>
            <a:r>
              <a:rPr lang="ru-RU" dirty="0" smtClean="0"/>
              <a:t>» или «птичье перо». В отличие от оригами, родиной которого является Япония, искусство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> возникло в Европе в конце 14 — начале 15 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!!!ШКОЛЬНОЕ!!!\6 класс уроки\квиллинг\2_thum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15272" cy="698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средневековой Европе монахини создавали изящные медальоны, закручивая на кончике птичьего пера бумагу с позолоченными краями. При близком рассмотрении эти миниатюрные бумажные шедевры создавали полную иллюзию того, что они изготовлены из тонких золотых полосок. </a:t>
            </a:r>
          </a:p>
          <a:p>
            <a:r>
              <a:rPr lang="ru-RU" dirty="0" smtClean="0"/>
              <a:t>К сожалению, бумага — недолговечный материал и мало что сохранилось от средневековых шедевров. Однако эта древняя техника сохранилась и до наших дней и очень популярна во многих странах мира. </a:t>
            </a:r>
            <a:r>
              <a:rPr lang="ru-RU" dirty="0" err="1" smtClean="0"/>
              <a:t>Бумагокручение</a:t>
            </a:r>
            <a:r>
              <a:rPr lang="ru-RU" dirty="0" smtClean="0"/>
              <a:t> быстро распространилось в Европе, но, потому, что бумага, особенно цветная и высококачественная, была очень дорогим материалом, бумажная пластика стала искусством для дам из богатых слоев общества.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!!!ШКОЛЬНОЕ!!!\6 класс уроки\квиллинг\44067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!!!ШКОЛЬНОЕ!!!\6 класс уроки\квиллинг\64826581_IMG_1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Англии принцесса Елизавета всерьёз увлекалась искусством </a:t>
            </a:r>
            <a:r>
              <a:rPr lang="ru-RU" dirty="0" err="1" smtClean="0"/>
              <a:t>квиллинга</a:t>
            </a:r>
            <a:r>
              <a:rPr lang="ru-RU" dirty="0" smtClean="0"/>
              <a:t>, и многие её творения хранятся в музее Виктории и Альберта в Лондоне. С бумагой у нас связано представление о непрочности и недолговечности. Но </a:t>
            </a:r>
            <a:r>
              <a:rPr lang="ru-RU" dirty="0" err="1" smtClean="0"/>
              <a:t>квиллинг</a:t>
            </a:r>
            <a:r>
              <a:rPr lang="ru-RU" dirty="0" smtClean="0"/>
              <a:t>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</a:t>
            </a:r>
            <a:r>
              <a:rPr lang="ru-RU" dirty="0" err="1" smtClean="0"/>
              <a:t>квиллинг</a:t>
            </a:r>
            <a:r>
              <a:rPr lang="ru-RU" dirty="0" smtClean="0"/>
              <a:t> — это возможность увидеть необычные возможности обычной бумаги.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!!!ШКОЛЬНОЕ!!!\6 класс уроки\квиллинг\88029824_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!!!ШКОЛЬНОЕ!!!\6 класс уроки\квиллинг\abb76f212ca239f05faec3ccaa45a6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43"/>
            <a:ext cx="5143504" cy="685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276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Quilling – квиллинг – искусство бумагокручения Автор: Горюнова Н.Ю. МБУ школы №1 имени Виктора Носова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для квиллинга</vt:lpstr>
      <vt:lpstr>Презентация PowerPoint</vt:lpstr>
      <vt:lpstr>Презентация PowerPoint</vt:lpstr>
      <vt:lpstr>Основные фигуры квиллинга</vt:lpstr>
      <vt:lpstr>Фигуры, выполненные без клея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Quilling – квиллинг – искусство бумагокручения</dc:title>
  <dc:creator>Антон</dc:creator>
  <cp:lastModifiedBy>zav00</cp:lastModifiedBy>
  <cp:revision>8</cp:revision>
  <dcterms:created xsi:type="dcterms:W3CDTF">2012-12-19T07:40:23Z</dcterms:created>
  <dcterms:modified xsi:type="dcterms:W3CDTF">2015-10-02T10:54:53Z</dcterms:modified>
</cp:coreProperties>
</file>