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2278606"/>
          </a:xfrm>
        </p:spPr>
        <p:txBody>
          <a:bodyPr>
            <a:normAutofit fontScale="90000"/>
          </a:bodyPr>
          <a:lstStyle/>
          <a:p>
            <a:r>
              <a:rPr lang="ru-RU" sz="7200" b="1" i="1" dirty="0" smtClean="0">
                <a:solidFill>
                  <a:srgbClr val="00B0F0"/>
                </a:solidFill>
                <a:latin typeface="BankGothic RUSS" pitchFamily="34" charset="0"/>
              </a:rPr>
              <a:t>Основы КУЛИНАРИИ</a:t>
            </a:r>
            <a:endParaRPr lang="ru-RU" sz="7200" b="1" i="1" dirty="0">
              <a:solidFill>
                <a:srgbClr val="00B0F0"/>
              </a:solidFill>
              <a:latin typeface="BankGothic RUS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9792" y="2281036"/>
            <a:ext cx="3439284" cy="288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57224" y="5643578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Горюнова Н.Ю. учитель технологии МБУ СОШ №63 г. Тольятти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BankGothic RUSS" pitchFamily="34" charset="0"/>
              </a:rPr>
              <a:t>Кухня разных стран</a:t>
            </a:r>
            <a:endParaRPr lang="ru-RU" b="1" i="1" dirty="0">
              <a:solidFill>
                <a:srgbClr val="00B050"/>
              </a:solidFill>
              <a:latin typeface="BankGothic RUSS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6643734" cy="459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3"/>
            <a:ext cx="8229600" cy="3357586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Кулинари́я</a:t>
            </a:r>
            <a:r>
              <a:rPr lang="ru-RU" dirty="0" smtClean="0"/>
              <a:t> или </a:t>
            </a:r>
            <a:r>
              <a:rPr lang="ru-RU" dirty="0" err="1" smtClean="0"/>
              <a:t>кулина́рия</a:t>
            </a:r>
            <a:r>
              <a:rPr lang="ru-RU" dirty="0" smtClean="0"/>
              <a:t> (от лат. «кухонное ремесло») — область человеческой деятельности, связанная с приготовлением пищи. Включает в себя комплекс технологий, оборудования и рецептов.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071810"/>
            <a:ext cx="3143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Основные способы приготовления пищи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004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I. </a:t>
            </a:r>
            <a:r>
              <a:rPr lang="ru-RU" sz="2800" dirty="0" smtClean="0">
                <a:solidFill>
                  <a:srgbClr val="00B0F0"/>
                </a:solidFill>
              </a:rPr>
              <a:t>Термическая обработка:</a:t>
            </a:r>
          </a:p>
          <a:p>
            <a:pPr>
              <a:buNone/>
            </a:pPr>
            <a:r>
              <a:rPr lang="ru-RU" sz="2800" dirty="0" smtClean="0"/>
              <a:t>			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1)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</a:rPr>
              <a:t>Жа́рка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 — процесс, при котором продукты подвергаются термической обработке при непосредственном соприкосновении с жиром или без жира на металлической поверхности или на открытом огне.</a:t>
            </a:r>
            <a:endParaRPr lang="ru-RU" sz="2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357694"/>
            <a:ext cx="1643074" cy="234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1785950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2)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Варка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- доведение продукта до готовности в большом количестве воды.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714488"/>
            <a:ext cx="4143404" cy="491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2071702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3)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Выпекание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— метод длительного приготовления пищи под действием сухого тепла.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3116"/>
            <a:ext cx="6715172" cy="447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1"/>
            <a:ext cx="8229600" cy="2357454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4)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Тушение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— процесс готовки посредством нагревания продуктов в малом количестве жидкости, среднее между варкой и жаркой.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589604"/>
            <a:ext cx="5286412" cy="39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3"/>
            <a:ext cx="8229600" cy="35719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5)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Копче́ние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— это вид тепловой обработки продуктов, придающий аромат и оказывающий консервирующее действие. Продукты, подвергнутые копчению, пропитываются бактериостатическими веществами коптильного дыма и частично обезвоживаются, благодаря чему срок хранения их многократно увеличивается.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3" y="3915774"/>
            <a:ext cx="4429156" cy="294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II.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Химическая обработка: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1)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Маринование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 — способ консервирования пищевых продуктов, основанный на действии кислоты, которая в определённых концентрациях подавляет жизнедеятельность многих микроорганизмов.</a:t>
            </a:r>
            <a:endParaRPr lang="ru-RU" sz="2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876"/>
            <a:ext cx="35433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876"/>
            <a:ext cx="3762399" cy="282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2)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Квашение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- консервирование овощей путём молочнокислого брожения, в процессе которого образуется молочная кислота, оказывающая на продукты консервирующее действие. 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143248"/>
            <a:ext cx="4643470" cy="348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194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Основы КУЛИНАРИИ</vt:lpstr>
      <vt:lpstr>Презентация PowerPoint</vt:lpstr>
      <vt:lpstr>Основные способы приготовления пищи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Кухня разных стран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КУЛИНАРИЯ</dc:title>
  <dc:creator>Антон</dc:creator>
  <cp:lastModifiedBy>zav00</cp:lastModifiedBy>
  <cp:revision>14</cp:revision>
  <dcterms:created xsi:type="dcterms:W3CDTF">2013-03-03T16:38:45Z</dcterms:created>
  <dcterms:modified xsi:type="dcterms:W3CDTF">2015-10-02T10:58:56Z</dcterms:modified>
</cp:coreProperties>
</file>