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4"/>
          </a:xfrm>
        </p:spPr>
        <p:txBody>
          <a:bodyPr/>
          <a:lstStyle/>
          <a:p>
            <a:r>
              <a:rPr lang="ru-RU" dirty="0" smtClean="0"/>
              <a:t>Гуси-лебеди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24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Американский лебедь</a:t>
            </a:r>
            <a:endParaRPr lang="ru-RU" dirty="0"/>
          </a:p>
        </p:txBody>
      </p:sp>
      <p:pic>
        <p:nvPicPr>
          <p:cNvPr id="4" name="Объект 3" descr="http://animalphotos.ru/photo/12/129f7b4a90a388d349ba5a2a0fc91fc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328592" cy="47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04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320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Лебедь американский похож на малого лебедя, только чуть крупнее размерами и имеет более тонкую шею. Прежде был широко распространен в тундре Северной Америки, в настоящее время встречается крайне редко. Те, что остались, зимуют вдоль Тихоокеанского побережья Северной Америки до Калифорнии и Атлантического — до Флориды. Еще его можно встретить в России: на Анадыре, Командорских островах и на Чукотке.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7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Лебедь-шипун</a:t>
            </a:r>
            <a:endParaRPr lang="ru-RU" dirty="0"/>
          </a:p>
        </p:txBody>
      </p:sp>
      <p:pic>
        <p:nvPicPr>
          <p:cNvPr id="4" name="Объект 3" descr="http://cs317627.vk.me/v317627394/38b3/c7UhCfJG-c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3"/>
            <a:ext cx="6552728" cy="4581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63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9411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 последняя разновидность — лебедь-шипун. В отличие от кликуна при плавании он часто изгибает шею в виде латинской буквы S, а клюв и голову держит наклонно к воде. Шея у шипуна более толстая, а поэтому на расстоянии кажется более короткой, чем у кликуна. На лету шипун не издает громких трубных звуков, а при взмахах крыльев издали слышен характерный скрип больших маховых перьев. При раздражении этот лебедь издает шипящий звук, по которому собственно и получил свое название. Вблизи легко отличим по большому наросту (шишке) у лба. Его ареал находится в средней и южной полосе Европы и Азии от Южной Швеции, Дании и Польши на западе до Монголии и Китая на востоке. Но даже на этих «своих» территориях шипун встречается крайне редко.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4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Мифы и легенды</a:t>
            </a:r>
            <a:endParaRPr lang="ru-RU" dirty="0"/>
          </a:p>
        </p:txBody>
      </p:sp>
      <p:pic>
        <p:nvPicPr>
          <p:cNvPr id="4" name="Объект 3" descr="лебединая пар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408712" cy="4559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398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Издавна человек поклонялся лебедям, почитая их за гордый и неприступный вид. У многих народов Зауралья, например, у якутов, лебеди являлись тотемными животными. У </a:t>
            </a:r>
            <a:r>
              <a:rPr lang="ru-RU" sz="2800" dirty="0" err="1"/>
              <a:t>айнов</a:t>
            </a:r>
            <a:r>
              <a:rPr lang="ru-RU" sz="2800" dirty="0"/>
              <a:t> существовали предания о происхождении человека от лебедя, у монголов считалось, что первые люди на земле были сделаны из лебединых лап. Народы Сибири верили, что зимой лебеди превращаются в снег, а весной — наоборот.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88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2132856"/>
            <a:ext cx="8856984" cy="47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Как уже говорилось, лебединые пары раз встретившись, долгие годы живут вместе. Возможно эта их «человеческая» особенность сделала лебедей неординарными героями многих сказок и легенд. Часто в них лебеди умеют принимать человеческий облик и обладают человеческим характером. Так, например, всем нам знакома сказка, в которой рассказывается о том, как прилетели на озеро лебедушки, сбросили оперение, обернулись девушками и стали купаться. Парень, оказавшийся поблизости, схватил одну из шкурок, и ее владелица стала его женой. Как ни странно, но эта сказка совершенно одинаково звучит и в Индии, и в России, и в Скандинавских странах.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8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Древние греки навеки запечатлели образ лебедя на небесах. Они называли Млечный Путь Лебединой Дорогой, так как во время весеннего перелета расположение Млечного Пути приблизительно совпадает с направлением птичьих стай. Одно из созвездий, расположенных на Млечном Пути, греки назвали созвездием Лебедя.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26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929" y="2852936"/>
            <a:ext cx="4638518" cy="40050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08" y="15668"/>
            <a:ext cx="45720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2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89648"/>
            <a:ext cx="4680520" cy="54446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Лебедь-шипун схема оригами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84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Лебедь-кликун</a:t>
            </a:r>
            <a:endParaRPr lang="ru-RU" dirty="0"/>
          </a:p>
        </p:txBody>
      </p:sp>
      <p:pic>
        <p:nvPicPr>
          <p:cNvPr id="4" name="Рисунок 3" descr="http://pandia.ru/text/78/389/images/image034_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02396"/>
            <a:ext cx="6552728" cy="4355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89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Один из самых </a:t>
            </a:r>
            <a:r>
              <a:rPr lang="ru-RU" dirty="0" smtClean="0"/>
              <a:t>распространенных видов лебедей </a:t>
            </a:r>
            <a:r>
              <a:rPr lang="ru-RU" dirty="0"/>
              <a:t>— лебедь-кликун. Гнездятся лебеди-кликуны в северной половине Евразии, начиная от Исландии и до Сахалина, и к югу до монгольских степей и северной части Японии. От других своих собратьев они отличаются издаваемым в полете громким трубным кличем, разносящимся на большие расстояния. Окраска оперения самца и самки крикунов снежно-белая. Вес лебедя-кликуна достигает 7-10 кг, а иногда 13 кг. Когда кликун плывет по воде, то шею держит строго вертикально, крылья его плотно прижаты к телу,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0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Черный лебедь</a:t>
            </a:r>
            <a:endParaRPr lang="ru-RU" dirty="0"/>
          </a:p>
        </p:txBody>
      </p:sp>
      <p:pic>
        <p:nvPicPr>
          <p:cNvPr id="4" name="Объект 3" descr="http://www.wallpage.ru/imgbig/wallpapers_4788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336703" cy="465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54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Черный лебедь в отличие от кликуна имеет, соответственно, черную окраску, только маховые перья у него — белые, вследствие чего полет черного лебедя необычайно красив. Раньше эта птица была широко распространена в Австралии, но в настоящее время в дикой природе встречается крайне редко. Черный лебедь легко приручается, и во многих парках и садах Европы служит декоративной птицей.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45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Черношейный лебедь</a:t>
            </a:r>
            <a:endParaRPr lang="ru-RU" dirty="0"/>
          </a:p>
        </p:txBody>
      </p:sp>
      <p:pic>
        <p:nvPicPr>
          <p:cNvPr id="4" name="Объект 3" descr="http://animalphotos.ru/photo/ad/adb47dae4b1439cbb52a28bea2f2896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6192688" cy="4618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36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Черношейный лебедь получил такое название за черную окраску головы и шеи при белом цвете всего остального оперения. Он гораздо меньше лебедя-кликуна, его вес около 5-6 кг. Место жительства черношейного лебедя — Южная Америка.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8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Малый или тундровый лебедь</a:t>
            </a:r>
            <a:endParaRPr lang="ru-RU" dirty="0"/>
          </a:p>
        </p:txBody>
      </p:sp>
      <p:pic>
        <p:nvPicPr>
          <p:cNvPr id="4" name="Объект 3" descr="http://fs.nashaucheba.ru/tw_files2/urls_3/1431/d-1430270/7z-docs/13_html_760e542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91276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338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882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Малый или тундровый лебедь гнездится в тундре, от Кольского полуострова на западе и до Колымы на востоке, захватывая острова Северного Ледовитого океана. Он отличается от собратьев несколько более звонким голосом. Его вес, как и у черношейного — около 6 кг.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8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691</Words>
  <Application>Microsoft Office PowerPoint</Application>
  <PresentationFormat>Экран (4:3)</PresentationFormat>
  <Paragraphs>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Гуси-лебеди</vt:lpstr>
      <vt:lpstr>Лебедь-кликун</vt:lpstr>
      <vt:lpstr>Презентация PowerPoint</vt:lpstr>
      <vt:lpstr>Черный лебедь</vt:lpstr>
      <vt:lpstr>Презентация PowerPoint</vt:lpstr>
      <vt:lpstr>Черношейный лебедь</vt:lpstr>
      <vt:lpstr>Презентация PowerPoint</vt:lpstr>
      <vt:lpstr>Малый или тундровый лебедь</vt:lpstr>
      <vt:lpstr>Презентация PowerPoint</vt:lpstr>
      <vt:lpstr>Американский лебедь</vt:lpstr>
      <vt:lpstr>Презентация PowerPoint</vt:lpstr>
      <vt:lpstr>Лебедь-шипун</vt:lpstr>
      <vt:lpstr>Презентация PowerPoint</vt:lpstr>
      <vt:lpstr>Мифы и легенды</vt:lpstr>
      <vt:lpstr>Презентация PowerPoint</vt:lpstr>
      <vt:lpstr>Презентация PowerPoint</vt:lpstr>
      <vt:lpstr>Презентация PowerPoint</vt:lpstr>
      <vt:lpstr>Презентация PowerPoint</vt:lpstr>
      <vt:lpstr>Лебедь-шипун схема оригами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Лебедь-шипун</dc:title>
  <dc:creator>User</dc:creator>
  <cp:lastModifiedBy>User</cp:lastModifiedBy>
  <cp:revision>3</cp:revision>
  <dcterms:created xsi:type="dcterms:W3CDTF">2015-12-05T08:57:04Z</dcterms:created>
  <dcterms:modified xsi:type="dcterms:W3CDTF">2015-12-05T09:25:39Z</dcterms:modified>
</cp:coreProperties>
</file>