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8" r:id="rId4"/>
    <p:sldId id="259" r:id="rId5"/>
    <p:sldId id="262" r:id="rId6"/>
    <p:sldId id="264" r:id="rId7"/>
    <p:sldId id="263" r:id="rId8"/>
    <p:sldId id="265" r:id="rId9"/>
    <p:sldId id="268" r:id="rId10"/>
    <p:sldId id="267" r:id="rId11"/>
    <p:sldId id="26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9BC53-5444-40DD-84A7-279F3F5F992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AE09-8A4D-4F5E-8E5B-BD3CAC8A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F01C-4C00-48CC-806D-85FC3614536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34B6-3A46-44ED-98AF-753041CA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Урок трудового обучения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7376864" cy="10081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ГБОУ школа-интернат №15</a:t>
            </a:r>
          </a:p>
          <a:p>
            <a:pPr algn="r"/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Гузева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С.В.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136904" cy="583264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420888"/>
            <a:ext cx="23762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861048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492896"/>
            <a:ext cx="23762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овик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869160"/>
            <a:ext cx="30963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ный ком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5301208"/>
            <a:ext cx="33843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ная горка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645024"/>
            <a:ext cx="30963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урочка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18199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632848" cy="273630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группа: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Выучить стихотворение о снеговике.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группа: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Выучить загадку о снеговике.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группа: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Нарисовать снеговика.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376263"/>
          </a:xfrm>
          <a:noFill/>
          <a:ln>
            <a:solidFill>
              <a:srgbClr val="002060"/>
            </a:solidFill>
          </a:ln>
        </p:spPr>
        <p:txBody>
          <a:bodyPr>
            <a:prstTxWarp prst="textArchDown">
              <a:avLst>
                <a:gd name="adj" fmla="val 21483986"/>
              </a:avLst>
            </a:prstTxWarp>
            <a:noAutofit/>
          </a:bodyPr>
          <a:lstStyle/>
          <a:p>
            <a:r>
              <a:rPr lang="ru-RU" sz="9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Молодцы!</a:t>
            </a:r>
            <a:br>
              <a:rPr lang="ru-RU" sz="9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sz="9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fdb.ru/images/1006/2011141/267194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200800" cy="4608512"/>
          </a:xfrm>
          <a:prstGeom prst="rect">
            <a:avLst/>
          </a:prstGeom>
          <a:noFill/>
        </p:spPr>
      </p:pic>
      <p:pic>
        <p:nvPicPr>
          <p:cNvPr id="4" name="Рисунок 3" descr="http://www.playcast.ru/uploads/2014/12/20/1117420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iki.tgl.net.ru/images/f/fe/%D0%A1%D0%BD%D0%B5%D0%B3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0688"/>
            <a:ext cx="518457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060432" cy="5832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Технологическая карта изготовления шкатулки «Снеговик»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Обернуть жестяную банку белой бумагой. Заклеить бумагу.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508104" y="4581128"/>
            <a:ext cx="1296144" cy="1656184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581128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Обернуть тканью верхнюю часть банки, заклеить ткань.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004048" y="4005064"/>
            <a:ext cx="1872208" cy="1944216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005064"/>
            <a:ext cx="2736304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Взять короткий шнурок. Завязать ткань шнурком.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 rot="10800000">
            <a:off x="5004048" y="4005064"/>
            <a:ext cx="1872208" cy="1944216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509120"/>
            <a:ext cx="2736304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780928"/>
            <a:ext cx="1872208" cy="144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Взять длинный шнурок. Перевязать банку посередине длинным шнурком.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 rot="10800000">
            <a:off x="5580112" y="4077072"/>
            <a:ext cx="1872208" cy="1944216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поставление 5"/>
          <p:cNvSpPr/>
          <p:nvPr/>
        </p:nvSpPr>
        <p:spPr>
          <a:xfrm>
            <a:off x="5580112" y="2996952"/>
            <a:ext cx="1872208" cy="1346448"/>
          </a:xfrm>
          <a:prstGeom prst="flowChartCol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437112"/>
            <a:ext cx="4392488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Нарисовать фломастером лицо снеговику.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547664" y="3212976"/>
            <a:ext cx="1368152" cy="100811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 rot="10800000">
            <a:off x="5580112" y="4077072"/>
            <a:ext cx="1872208" cy="1944216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поставление 8"/>
          <p:cNvSpPr/>
          <p:nvPr/>
        </p:nvSpPr>
        <p:spPr>
          <a:xfrm>
            <a:off x="5580112" y="2924944"/>
            <a:ext cx="1872208" cy="1418456"/>
          </a:xfrm>
          <a:prstGeom prst="flowChartCol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4941168"/>
            <a:ext cx="1872208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5724128" y="4365104"/>
            <a:ext cx="1584176" cy="5760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0/1117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414592" cy="568863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пришли во двор гулять.   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Бабу снежную лепили,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Птичек крошками кормили,     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горки мы потом катались,     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ещё в снегу валялись.  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снежками мы кидались     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                        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в снегу домой пришли.   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Суп поели, спать легли.  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трудового обучения</vt:lpstr>
      <vt:lpstr>Слайд 2</vt:lpstr>
      <vt:lpstr>Слайд 3</vt:lpstr>
      <vt:lpstr>    Технологическая карта изготовления шкатулки «Снеговик»   1. Обернуть жестяную банку белой бумагой. Заклеить бумагу.       </vt:lpstr>
      <vt:lpstr>   2. Обернуть тканью верхнюю часть банки, заклеить ткань. </vt:lpstr>
      <vt:lpstr> 3. Взять короткий шнурок. Завязать ткань шнурком. </vt:lpstr>
      <vt:lpstr>  4. Взять длинный шнурок. Перевязать банку посередине длинным шнурком. </vt:lpstr>
      <vt:lpstr>5. Нарисовать фломастером лицо снеговику.</vt:lpstr>
      <vt:lpstr>Пальчиковая гимнастика.  Раз, два, три, четыре, пять   Мы пришли во двор гулять.      Бабу снежную лепили,   Птичек крошками кормили,        С горки мы потом катались,        А ещё в снегу валялись.     И снежками мы кидались                                  Все в снегу домой пришли.      Суп поели, спать легли.     </vt:lpstr>
      <vt:lpstr>Развитие речи. Снег       </vt:lpstr>
      <vt:lpstr>Домашнее задание.</vt:lpstr>
      <vt:lpstr>Молодцы!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трудового обучения</dc:title>
  <dc:creator>RePack by SPecialiST</dc:creator>
  <cp:lastModifiedBy>RePack by SPecialiST</cp:lastModifiedBy>
  <cp:revision>18</cp:revision>
  <dcterms:created xsi:type="dcterms:W3CDTF">2015-11-20T15:02:48Z</dcterms:created>
  <dcterms:modified xsi:type="dcterms:W3CDTF">2015-12-08T22:47:01Z</dcterms:modified>
</cp:coreProperties>
</file>