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072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mic Sans MS" pitchFamily="66" charset="0"/>
              </a:rPr>
              <a:t>Техника «Папье-маше</a:t>
            </a:r>
            <a:r>
              <a:rPr lang="ru-RU" dirty="0" smtClean="0">
                <a:latin typeface="Comic Sans MS" pitchFamily="66" charset="0"/>
              </a:rPr>
              <a:t>»</a:t>
            </a:r>
            <a:br>
              <a:rPr lang="ru-RU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Автор: Горюнова Н.Ю. МБУ школы №1 имени Виктора Носова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forum.hobbyportal.ru/files/thumbs/t_217_116637492925170_m_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3810000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клеем пользоваться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Очень хорошо для таких целей подходит обойный клей. Разводить его надо, следуя указаниям на коробке.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Существует два способа создания изделий из папье-маше:</a:t>
            </a:r>
          </a:p>
          <a:p>
            <a:pPr>
              <a:buNone/>
            </a:pPr>
            <a:r>
              <a:rPr lang="ru-RU" dirty="0" smtClean="0"/>
              <a:t>Первый — это лепка из поддающейся формированию массы, состоящей из мягкой бумаги и клеящего вещества.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000792"/>
          </a:xfrm>
        </p:spPr>
        <p:txBody>
          <a:bodyPr/>
          <a:lstStyle/>
          <a:p>
            <a:r>
              <a:rPr lang="ru-RU" dirty="0" smtClean="0"/>
              <a:t>Второй представляет собой наклеивание рваной бумаги слоями, этот вид ещё называют </a:t>
            </a:r>
            <a:r>
              <a:rPr lang="ru-RU" dirty="0" err="1" smtClean="0"/>
              <a:t>маширование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357718" cy="381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2-tub-ru.yandex.net/i?id=117748352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g0.liveinternet.ru/images/attach/c/4/81/414/81414878_4652534_cat_hare_resize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3" y="500042"/>
            <a:ext cx="915786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Папье-маше по-французски значит </a:t>
            </a:r>
          </a:p>
          <a:p>
            <a:pPr>
              <a:buNone/>
            </a:pPr>
            <a:r>
              <a:rPr lang="ru-RU" dirty="0" smtClean="0"/>
              <a:t>                        «рваная бумага»</a:t>
            </a:r>
          </a:p>
          <a:p>
            <a:pPr algn="ctr">
              <a:buNone/>
            </a:pPr>
            <a:r>
              <a:rPr lang="ru-RU" dirty="0" smtClean="0"/>
              <a:t> Вся премудрость техники папье-маше заключается в оклеивании какой-нибудь формы кусочками мягкой бумаги в несколько слоев.</a:t>
            </a:r>
            <a:endParaRPr lang="ru-RU" dirty="0"/>
          </a:p>
        </p:txBody>
      </p:sp>
      <p:pic>
        <p:nvPicPr>
          <p:cNvPr id="11266" name="Picture 2" descr="http://sdelai-sam.pp.ua/wp-content/uploads/2010/07/papiemash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2381250" cy="1790701"/>
          </a:xfrm>
          <a:prstGeom prst="rect">
            <a:avLst/>
          </a:prstGeom>
          <a:noFill/>
        </p:spPr>
      </p:pic>
      <p:pic>
        <p:nvPicPr>
          <p:cNvPr id="11268" name="Picture 4" descr="http://p.foto.radikal.ru/0702/3d688f526d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23681"/>
            <a:ext cx="4286248" cy="3134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9979"/>
            <a:ext cx="5143536" cy="67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-47"/>
            <a:ext cx="5143536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93" y="0"/>
            <a:ext cx="9169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290"/>
            <a:ext cx="372905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Рабочее место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Работать с папье-маше удобнее всего на большом столе. Обязательно застелите стол газетами или старой клеенкой. Во время работы ваши руки будут пачкаться в клее, поэтому их надо чаще протирать большой сухой тряпочкой.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127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Техника «Папье-маше» Автор: Горюнова Н.Ю. МБУ школы №1 имени Виктора Носова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Рабочее место </vt:lpstr>
      <vt:lpstr>Каким клеем пользоваться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 </dc:title>
  <dc:creator>Любимая</dc:creator>
  <cp:lastModifiedBy>zav00</cp:lastModifiedBy>
  <cp:revision>36</cp:revision>
  <dcterms:created xsi:type="dcterms:W3CDTF">2012-11-05T07:48:53Z</dcterms:created>
  <dcterms:modified xsi:type="dcterms:W3CDTF">2015-10-02T11:03:25Z</dcterms:modified>
</cp:coreProperties>
</file>