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94%D0%B5%D0%BA%D0%BE%D1%80%D0%B0%D1%82%D0%B8%D0%B2%D0%BD%D0%BE-%D0%BF%D1%80%D0%B8%D0%BA%D0%BB%D0%B0%D0%B4%D0%BD%D0%BE%D0%B5_%D0%B8%D1%81%D0%BA%D1%83%D1%81%D1%81%D1%82%D0%B2%D0%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8%D1%81%D0%B5%D1%80" TargetMode="External"/><Relationship Id="rId2" Type="http://schemas.openxmlformats.org/officeDocument/2006/relationships/hyperlink" Target="https://ru.wikipedia.org/wiki/%D0%9F%D0%BB%D0%B0%D1%81%D1%82%D0%B8%D0%BB%D0%B8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 </a:t>
            </a:r>
            <a:r>
              <a:rPr lang="ru-RU" b="1" dirty="0" err="1" smtClean="0"/>
              <a:t>Пластилинография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/>
              <a:t>Автор: учитель </a:t>
            </a:r>
            <a:r>
              <a:rPr lang="ru-RU" sz="1800" b="1" dirty="0" err="1" smtClean="0"/>
              <a:t>технологииГорюнова</a:t>
            </a:r>
            <a:r>
              <a:rPr lang="ru-RU" sz="1800" b="1" dirty="0" smtClean="0"/>
              <a:t> Н.Ю. МБУ школа № 1 имени Виктора Носова</a:t>
            </a:r>
            <a:endParaRPr lang="ru-RU" sz="1800" b="1" dirty="0"/>
          </a:p>
        </p:txBody>
      </p:sp>
      <p:pic>
        <p:nvPicPr>
          <p:cNvPr id="3074" name="Picture 2" descr="Пластилинография — картины на стек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23" y="2204864"/>
            <a:ext cx="6336704" cy="42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tvorchestvo.files.wordpress.com/2012/10/s1050289.jpg?w=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1026305"/>
            <a:ext cx="4515513" cy="58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tvorchestvo.files.wordpress.com/2012/10/s1050287.jpg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26433"/>
            <a:ext cx="4633578" cy="58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tvorchestvo.files.wordpress.com/2012/10/s1050273.jpg?w=377&amp;h=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588224" cy="6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tvorchestvo.files.wordpress.com/2011/11/s1050523.jpg?w=640&amp;h=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48264" cy="69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tvorchestvo.files.wordpress.com/2011/10/s1050379.jpg?w=640&amp;h=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96336" cy="693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masters-class.ru/images/photo/000/000569/793-2321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073"/>
            <a:ext cx="5112568" cy="68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masters-class.ru/images/photo/000/000570/115-e9f3064a37460e22935d3df9e26e53b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16" y="620688"/>
            <a:ext cx="91937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690864" cy="542815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         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Детские поделки - Пластилинография в работах малыш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4257675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Arial"/>
              </a:rPr>
              <a:t>Пластилинография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 — новый вид 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2" tooltip="Декоративно-прикладное искусство"/>
              </a:rPr>
              <a:t>декоративно-прикладного искусства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. Представляет собой создания лепных картин с изображением более или менее выпуклых, </a:t>
            </a:r>
            <a:r>
              <a:rPr lang="ru-RU" b="1" dirty="0" err="1">
                <a:solidFill>
                  <a:srgbClr val="252525"/>
                </a:solidFill>
                <a:latin typeface="Arial"/>
              </a:rPr>
              <a:t>полуобъемных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 объектов на горизонтальной поверхности. </a:t>
            </a:r>
            <a:endParaRPr lang="ru-RU" b="1" dirty="0"/>
          </a:p>
        </p:txBody>
      </p:sp>
      <p:pic>
        <p:nvPicPr>
          <p:cNvPr id="4098" name="Picture 2" descr="Пластилинография — картины на стек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84" y="4010024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252525"/>
                </a:solidFill>
                <a:latin typeface="Arial"/>
              </a:rPr>
              <a:t>Основной материал — 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2" tooltip="Пластилин"/>
              </a:rPr>
              <a:t>пластилин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. Возможно использование комбинированных техник. Например, декорирование поверхности 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3" tooltip="Бисер"/>
              </a:rPr>
              <a:t>бисером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, семенами растений, природным материалом.</a:t>
            </a:r>
            <a:endParaRPr lang="ru-RU" b="1" dirty="0"/>
          </a:p>
        </p:txBody>
      </p:sp>
      <p:pic>
        <p:nvPicPr>
          <p:cNvPr id="5122" name="Picture 2" descr="Пластилинография — картины на стек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68603"/>
            <a:ext cx="5112568" cy="339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обучения: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формирование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навыков работы с пластилином, пробуждение интереса к лепке;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освоение новых приемов (скатывания, надавливания, размазывания) и создание с их помощью сюжетных картин;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обучение умению ориентироваться на листе бумаги;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развитие мелкой моторики;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ознакомление с окружающим миром;</a:t>
            </a: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развитие эмоций и фантазии.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3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Рекомендации по организации работы в технике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</a:rPr>
              <a:t>пластилинография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во избежание деформации картины в качестве основы следует использовать плотный картон;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устранить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ошибку, допущенную в процессе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покрытие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пластилиновой картинки бесцветным лаком продлит ее "жизнь".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veselajashkola.ru/wp-content/uploads/images/18_11_2013_09_53_49_5f72682c16848c21bd5b10966f0812ae-501x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941859" cy="19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Пластилиновая картина может состоять из шарообразных, сферических или цилиндрических кусочков либо мазков, и при визуальном восприятии выглядит как мозаика.</a:t>
            </a:r>
            <a:endParaRPr lang="ru-RU" dirty="0"/>
          </a:p>
        </p:txBody>
      </p:sp>
      <p:pic>
        <p:nvPicPr>
          <p:cNvPr id="7170" name="Picture 2" descr="http://veselajashkola.ru/wp-content/uploads/images/1554bfffa9917dd05128c5c1b93ef292-501x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5832648" cy="38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нига Аппликация из пластилина + обратная Пластилинография Бумага Картон Материал оберточный Пластилин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" y="26431"/>
            <a:ext cx="9135081" cy="68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ластилинография с использованием природных материалов. Мастер класс с пошаговы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www.sad26.ru/files/sad26/fotos/2011-09-14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0"/>
            <a:ext cx="9149114" cy="68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122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 урока: Пластилинография Автор: учитель технологииГорюнова Н.Ю. МБУ школа № 1 имени Виктора Носова</vt:lpstr>
      <vt:lpstr>Презентация PowerPoint</vt:lpstr>
      <vt:lpstr>Презентация PowerPoint</vt:lpstr>
      <vt:lpstr>Задачи обучения:</vt:lpstr>
      <vt:lpstr>Рекомендации по организации работы в технике пластилинография: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    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Пластилинография</dc:title>
  <dc:creator>zav00</dc:creator>
  <cp:lastModifiedBy>zav00</cp:lastModifiedBy>
  <cp:revision>6</cp:revision>
  <dcterms:created xsi:type="dcterms:W3CDTF">2015-01-14T07:29:25Z</dcterms:created>
  <dcterms:modified xsi:type="dcterms:W3CDTF">2015-10-02T11:05:35Z</dcterms:modified>
</cp:coreProperties>
</file>