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E%D0%BF%D0%B0%D1%85%D0%B0%D0%BB%D0%BE&amp;action=edit&amp;redlink=1" TargetMode="External"/><Relationship Id="rId2" Type="http://schemas.openxmlformats.org/officeDocument/2006/relationships/hyperlink" Target="http://ru.wikipedia.org/wiki/%D0%9D%D0%B5%D0%BC%D0%B5%D1%86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8%D0%B5%D0%B7%D1%83%D0%B8%D1%82%D1%8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.wikipedia.org/wiki/%D0%9A%D0%B8%D1%82%D0%B0%D0%B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89190"/>
            <a:ext cx="8429652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Веер в технике </a:t>
            </a:r>
            <a:r>
              <a:rPr lang="ru-RU" dirty="0" err="1" smtClean="0"/>
              <a:t>квиллинг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Автор: учитель технологии Горюнова Н.Ю. МБУ школа № 1 имени Виктора Носова</a:t>
            </a:r>
            <a:endParaRPr lang="ru-RU" sz="1800" dirty="0"/>
          </a:p>
        </p:txBody>
      </p:sp>
      <p:pic>
        <p:nvPicPr>
          <p:cNvPr id="1028" name="Picture 4" descr="http://prostodelkino.com/uploads/posts/2012-11-25/image_3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697862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stranamasterov.ru/img4/i2013/01/25/25012013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stranamasterov.ru/img/i2012/03/23/sdc15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http://stranamasterov.ru/img4/icraft2012/09/25/v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677" y="428604"/>
            <a:ext cx="9205677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Инструкция по изготовлению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викторианского веера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my-made.tomsk.ru/files/kvil/3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69170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50112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Из листов бумаги сворачиваем тугие трубочки.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my-made.tomsk.ru/files/kvil/3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359" y="3000372"/>
            <a:ext cx="2587055" cy="3143272"/>
          </a:xfrm>
          <a:prstGeom prst="rect">
            <a:avLst/>
          </a:prstGeom>
          <a:noFill/>
        </p:spPr>
      </p:pic>
      <p:pic>
        <p:nvPicPr>
          <p:cNvPr id="26628" name="Picture 4" descr="http://my-made.tomsk.ru/files/kvil/3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00305"/>
            <a:ext cx="2690818" cy="4184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Трубочки скрепляем между собой.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my-made.tomsk.ru/files/kvil/3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6897459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Делаем отдельные элементы и приклеиваем их между трубочками.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my-made.tomsk.ru/files/kvil/3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1905000" cy="2209801"/>
          </a:xfrm>
          <a:prstGeom prst="rect">
            <a:avLst/>
          </a:prstGeom>
          <a:noFill/>
        </p:spPr>
      </p:pic>
      <p:pic>
        <p:nvPicPr>
          <p:cNvPr id="28676" name="Picture 4" descr="http://my-made.tomsk.ru/files/kvil/3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571744"/>
            <a:ext cx="1905000" cy="2781300"/>
          </a:xfrm>
          <a:prstGeom prst="rect">
            <a:avLst/>
          </a:prstGeom>
          <a:noFill/>
        </p:spPr>
      </p:pic>
      <p:pic>
        <p:nvPicPr>
          <p:cNvPr id="28678" name="Picture 6" descr="http://my-made.tomsk.ru/files/kvil/3/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143116"/>
            <a:ext cx="2905132" cy="2905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</p:spPr>
        <p:txBody>
          <a:bodyPr/>
          <a:lstStyle/>
          <a:p>
            <a:r>
              <a:rPr lang="ru-RU" dirty="0" smtClean="0"/>
              <a:t>Схема: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my-made.tomsk.ru/files/kvil/3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357298"/>
            <a:ext cx="2500330" cy="512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s49.radikal.ru/i124/1003/0a/10965a43f7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714356"/>
            <a:ext cx="4286250" cy="547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Веер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(из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2" tooltip="Немецкий язык"/>
              </a:rPr>
              <a:t>нем.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Fächer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 — небольшое, как правило, складное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3" tooltip="Опахало (страница отсутствует)"/>
              </a:rPr>
              <a:t>опахало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для создания потока воздуха, овевающего лицо, шею и плечи. Складные веера были завезены в Европу в начале XVII века сначала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4" tooltip="Иезуиты"/>
              </a:rPr>
              <a:t>иезуитами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а затем и торговцами, которые селились на побережье Китая.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упоминания о веере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Первые сведения о появлении веера в </a:t>
            </a:r>
            <a:r>
              <a:rPr lang="ru-RU" dirty="0" smtClean="0">
                <a:hlinkClick r:id="rId2" tooltip="Китай"/>
              </a:rPr>
              <a:t>Китае</a:t>
            </a:r>
            <a:r>
              <a:rPr lang="ru-RU" dirty="0" smtClean="0"/>
              <a:t> относятся к VIII—II векам до нашей эры. Это были своеобразные опахала с деревянной ручкой и перьями.</a:t>
            </a:r>
            <a:endParaRPr lang="ru-RU" dirty="0"/>
          </a:p>
        </p:txBody>
      </p:sp>
      <p:pic>
        <p:nvPicPr>
          <p:cNvPr id="14338" name="Picture 2" descr="http://moikompas.ru/img/compas/2007-12-22/veer/21719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643313"/>
            <a:ext cx="3071834" cy="3021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Веер талисман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Фэн-Шуй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талисмана: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Веер — талисман защиты, один из самых популярных в Китае. С помощью веера можно добиться насыщения позитивной энергией. Веер несет в себе энергию движения воздушных потоков, по которым движется энергия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Это талисман долгой жизни.</a:t>
            </a:r>
          </a:p>
          <a:p>
            <a:endParaRPr lang="ru-RU" dirty="0"/>
          </a:p>
        </p:txBody>
      </p:sp>
      <p:pic>
        <p:nvPicPr>
          <p:cNvPr id="16388" name="Picture 4" descr="веер кита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129229"/>
            <a:ext cx="2725539" cy="1728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Легенда гласит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Китайцы считают, что первый веер на землю принесла Великая богиня ветра. Она много путешествовала по планете и исполнилась сочувствия и сострадания к тяжкой человеческой доле. Чтобы хоть немного облегчить ее, она подарила людям свой волшебный веер, чтобы любой человек, попав в беду, мог создать ветер и тем самым обратиться за помощью к Богине.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rostodelkino.com/uploads/posts/2012-11-25/image_147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prostodelkino.com/uploads/posts/2012-12-14/image_113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088096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prohandmade.ru/wp-content/uploads/2013/07/veer9-620x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russianpoetry.ru/upload/comments/d2148e11b6af4d15f58c9bd9847ac44f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160</Words>
  <Application>Microsoft Office PowerPoint</Application>
  <PresentationFormat>Экран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Веер в технике квиллинг Автор: учитель технологии Горюнова Н.Ю. МБУ школа № 1 имени Виктора Носова</vt:lpstr>
      <vt:lpstr>Презентация PowerPoint</vt:lpstr>
      <vt:lpstr>Первые упоминания о веере </vt:lpstr>
      <vt:lpstr>Веер талисман Фэн-Шуй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Инструкция по изготовлению викторианского веера </vt:lpstr>
      <vt:lpstr>Презентация PowerPoint</vt:lpstr>
      <vt:lpstr>Презентация PowerPoint</vt:lpstr>
      <vt:lpstr>Презентация PowerPoint</vt:lpstr>
      <vt:lpstr>Схема: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Веер в технике квиллинг</dc:title>
  <cp:lastModifiedBy>zav00</cp:lastModifiedBy>
  <cp:revision>5</cp:revision>
  <dcterms:modified xsi:type="dcterms:W3CDTF">2015-10-02T11:07:53Z</dcterms:modified>
</cp:coreProperties>
</file>