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Комнатные растения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92896"/>
            <a:ext cx="3214678" cy="312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6215082"/>
            <a:ext cx="4500594" cy="64291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Учитель технологии МБУ СОШ №1 г.о.Тольятти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68000" contrast="-72000"/>
          </a:blip>
          <a:srcRect/>
          <a:stretch>
            <a:fillRect/>
          </a:stretch>
        </p:blipFill>
        <p:spPr bwMode="auto">
          <a:xfrm>
            <a:off x="0" y="-571528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70"/>
            <a:ext cx="8229600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Комнатное садоводство </a:t>
            </a:r>
            <a:r>
              <a:rPr lang="ru-RU" b="1" i="1" dirty="0" smtClean="0"/>
              <a:t>— выращивание растений в жилых или общественных помещениях. Растения, которые способны успешно выживать и развиваться в условиях таких помещений, называются </a:t>
            </a:r>
            <a:r>
              <a:rPr lang="ru-RU" b="1" i="1" dirty="0" smtClean="0">
                <a:solidFill>
                  <a:srgbClr val="FF0000"/>
                </a:solidFill>
              </a:rPr>
              <a:t>комнатными растениями.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Комнатное садоводство особенно распространено в странах с продолжительной суровой зимой. Большинство комнатных растений происходит из тропиков и субтропиков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Зачем нужны домашние цветы?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30003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Они увеличивают общий объем кислорода в помещении, а также повышают влажность, которой особенно не хватает в отопительный период.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548" y="4725144"/>
            <a:ext cx="3379313" cy="189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Комнатные растения улучшают иммунитет хозяев, повышая сопротивляемость к вредным бактериям.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179098"/>
            <a:ext cx="3086587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30003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каждом современном доме много электрических приборов, от которых идет электростатическое поле, совсем не полезное для человека. Растения это поле уменьшают.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53926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2000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Благодаря комнатным цветам уменьшается количество пыли в воздухе.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Научно доказано, что растения, помимо их способности к очищению воздуха, также позитивно влияют на здоровье человека: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9829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Растения уменьшают частоту сердечного ритма, уменьшают артериальное и кровяное давление и расслабляют мышцы. Так что, комнатные цветы – лучшие друзья гипертоников. Для дальнейшего изучения полезного влияния растений на человеческий организм даже возникла отдельная наука – </a:t>
            </a:r>
            <a:r>
              <a:rPr lang="ru-RU" dirty="0" err="1" smtClean="0"/>
              <a:t>фитотерапия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74" y="5085184"/>
            <a:ext cx="236375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32861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Присутствие в помещении комнатных растений повышает у человека работоспособность,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 и проясняет ум. Это очень ценные свойства для работающего человека, поэтому цветы должны быть не только дома, но и на рабочем месте.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232" y="4437112"/>
            <a:ext cx="298529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2143140"/>
          </a:xfrm>
        </p:spPr>
        <p:txBody>
          <a:bodyPr/>
          <a:lstStyle/>
          <a:p>
            <a:r>
              <a:rPr lang="ru-RU" dirty="0" smtClean="0"/>
              <a:t>Комнатные растения благотворно влияют на заболевшего человека, помогая ему быстрее выздороветь.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18931"/>
            <a:ext cx="4222822" cy="28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Комнатные растения</vt:lpstr>
      <vt:lpstr>Презентация PowerPoint</vt:lpstr>
      <vt:lpstr>Зачем нужны домашние цветы?</vt:lpstr>
      <vt:lpstr>Презентация PowerPoint</vt:lpstr>
      <vt:lpstr>Презентация PowerPoint</vt:lpstr>
      <vt:lpstr>Презентация PowerPoint</vt:lpstr>
      <vt:lpstr>Научно доказано, что растения, помимо их способности к очищению воздуха, также позитивно влияют на здоровье человека: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Антон</dc:creator>
  <cp:lastModifiedBy>zav00</cp:lastModifiedBy>
  <cp:revision>11</cp:revision>
  <dcterms:created xsi:type="dcterms:W3CDTF">2013-03-03T17:58:38Z</dcterms:created>
  <dcterms:modified xsi:type="dcterms:W3CDTF">2015-10-02T11:10:32Z</dcterms:modified>
</cp:coreProperties>
</file>