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6" r:id="rId2"/>
    <p:sldId id="257" r:id="rId3"/>
    <p:sldId id="260" r:id="rId4"/>
    <p:sldId id="259" r:id="rId5"/>
    <p:sldId id="262" r:id="rId6"/>
    <p:sldId id="261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6" r:id="rId16"/>
    <p:sldId id="275" r:id="rId17"/>
    <p:sldId id="274" r:id="rId18"/>
    <p:sldId id="273" r:id="rId19"/>
    <p:sldId id="272" r:id="rId20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83" autoAdjust="0"/>
    <p:restoredTop sz="93786" autoAdjust="0"/>
  </p:normalViewPr>
  <p:slideViewPr>
    <p:cSldViewPr>
      <p:cViewPr varScale="1">
        <p:scale>
          <a:sx n="109" d="100"/>
          <a:sy n="109" d="100"/>
        </p:scale>
        <p:origin x="-167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0D8B3B3-AB00-4072-AABA-8A1E53CD9BCC}" type="doc">
      <dgm:prSet loTypeId="urn:microsoft.com/office/officeart/2005/8/layout/hierarchy6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E75974B-FE53-429A-A8B2-9170CDAA92D2}">
      <dgm:prSet phldrT="[Текст]" custT="1"/>
      <dgm:spPr/>
      <dgm:t>
        <a:bodyPr/>
        <a:lstStyle/>
        <a:p>
          <a:r>
            <a:rPr lang="ru-RU" sz="3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Натуральные</a:t>
          </a:r>
          <a:r>
            <a:rPr lang="ru-RU" sz="3600" baseline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волокна</a:t>
          </a:r>
          <a:endParaRPr lang="ru-RU" sz="36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B79E3FE6-64AA-4ACC-A519-C34BD712AD16}" type="parTrans" cxnId="{21D40395-DF97-42D3-B7E0-1A996733295C}">
      <dgm:prSet/>
      <dgm:spPr/>
      <dgm:t>
        <a:bodyPr/>
        <a:lstStyle/>
        <a:p>
          <a:endParaRPr lang="ru-RU"/>
        </a:p>
      </dgm:t>
    </dgm:pt>
    <dgm:pt modelId="{1925D66B-16E9-46F2-A83E-F722DD55F674}" type="sibTrans" cxnId="{21D40395-DF97-42D3-B7E0-1A996733295C}">
      <dgm:prSet/>
      <dgm:spPr/>
      <dgm:t>
        <a:bodyPr/>
        <a:lstStyle/>
        <a:p>
          <a:endParaRPr lang="ru-RU"/>
        </a:p>
      </dgm:t>
    </dgm:pt>
    <dgm:pt modelId="{C3192C36-EDE1-4C3A-AF6B-6DE1CCFADE4A}">
      <dgm:prSet phldrT="[Текст]" custT="1"/>
      <dgm:spPr/>
      <dgm:t>
        <a:bodyPr/>
        <a:lstStyle/>
        <a:p>
          <a:r>
            <a:rPr lang="ru-RU" sz="4000" b="0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Животного  происхождения</a:t>
          </a:r>
          <a:endParaRPr lang="ru-RU" sz="4000" b="0" i="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B2F80A8E-2AA6-4D4F-B136-D383C5170427}" type="parTrans" cxnId="{D3EE78AA-9466-4F5F-872F-6121E9B95ABE}">
      <dgm:prSet/>
      <dgm:spPr/>
      <dgm:t>
        <a:bodyPr/>
        <a:lstStyle/>
        <a:p>
          <a:endParaRPr lang="ru-RU"/>
        </a:p>
      </dgm:t>
    </dgm:pt>
    <dgm:pt modelId="{31174A86-7FFF-4C0B-80CE-849BD5011963}" type="sibTrans" cxnId="{D3EE78AA-9466-4F5F-872F-6121E9B95ABE}">
      <dgm:prSet/>
      <dgm:spPr/>
      <dgm:t>
        <a:bodyPr/>
        <a:lstStyle/>
        <a:p>
          <a:endParaRPr lang="ru-RU"/>
        </a:p>
      </dgm:t>
    </dgm:pt>
    <dgm:pt modelId="{A6EBEA64-9465-4CA0-A752-DF37F1062991}">
      <dgm:prSet phldrT="[Текст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32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Шерсть</a:t>
          </a:r>
          <a:endParaRPr lang="ru-RU" sz="2800" dirty="0">
            <a:solidFill>
              <a:schemeClr val="tx1">
                <a:lumMod val="95000"/>
                <a:lumOff val="5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2734D5F5-A60D-4015-8339-A532F98BDF2D}" type="parTrans" cxnId="{8952AF35-A2CE-4CB9-87FD-4E868109AFE2}">
      <dgm:prSet/>
      <dgm:spPr/>
      <dgm:t>
        <a:bodyPr/>
        <a:lstStyle/>
        <a:p>
          <a:endParaRPr lang="ru-RU"/>
        </a:p>
      </dgm:t>
    </dgm:pt>
    <dgm:pt modelId="{38E36FC1-1683-431F-B7E1-4262417884DA}" type="sibTrans" cxnId="{8952AF35-A2CE-4CB9-87FD-4E868109AFE2}">
      <dgm:prSet/>
      <dgm:spPr/>
      <dgm:t>
        <a:bodyPr/>
        <a:lstStyle/>
        <a:p>
          <a:endParaRPr lang="ru-RU"/>
        </a:p>
      </dgm:t>
    </dgm:pt>
    <dgm:pt modelId="{CC136641-C9D1-48FC-B1C3-56DBC174A449}">
      <dgm:prSet phldrT="[Текст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32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Шёлк</a:t>
          </a:r>
          <a:endParaRPr lang="ru-RU" sz="3200" dirty="0">
            <a:solidFill>
              <a:schemeClr val="tx1">
                <a:lumMod val="95000"/>
                <a:lumOff val="5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5706943E-671B-486F-B7CF-58ED54460C09}" type="parTrans" cxnId="{475AF9A0-E2D2-4230-99AD-CAA33066D351}">
      <dgm:prSet/>
      <dgm:spPr/>
      <dgm:t>
        <a:bodyPr/>
        <a:lstStyle/>
        <a:p>
          <a:endParaRPr lang="ru-RU"/>
        </a:p>
      </dgm:t>
    </dgm:pt>
    <dgm:pt modelId="{5609A18E-96DA-4A6E-AC09-F975EFB564B6}" type="sibTrans" cxnId="{475AF9A0-E2D2-4230-99AD-CAA33066D351}">
      <dgm:prSet/>
      <dgm:spPr/>
      <dgm:t>
        <a:bodyPr/>
        <a:lstStyle/>
        <a:p>
          <a:endParaRPr lang="ru-RU"/>
        </a:p>
      </dgm:t>
    </dgm:pt>
    <dgm:pt modelId="{ECB11513-9E47-4727-8104-1D7AD36EA5D0}">
      <dgm:prSet phldrT="[Текст]" custT="1"/>
      <dgm:spPr/>
      <dgm:t>
        <a:bodyPr/>
        <a:lstStyle/>
        <a:p>
          <a:r>
            <a:rPr lang="ru-RU" sz="3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Растительного</a:t>
          </a:r>
          <a:r>
            <a:rPr lang="ru-RU" sz="3600" baseline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происхождения</a:t>
          </a:r>
          <a:endParaRPr lang="ru-RU" sz="36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9F99E06B-562A-49BC-ABCA-5BA19766D56A}" type="parTrans" cxnId="{18670305-2CA3-4099-B34C-295099212090}">
      <dgm:prSet/>
      <dgm:spPr/>
      <dgm:t>
        <a:bodyPr/>
        <a:lstStyle/>
        <a:p>
          <a:endParaRPr lang="ru-RU"/>
        </a:p>
      </dgm:t>
    </dgm:pt>
    <dgm:pt modelId="{038F5C0E-65B7-4C0A-A9B6-56240ACF9C17}" type="sibTrans" cxnId="{18670305-2CA3-4099-B34C-295099212090}">
      <dgm:prSet/>
      <dgm:spPr/>
      <dgm:t>
        <a:bodyPr/>
        <a:lstStyle/>
        <a:p>
          <a:endParaRPr lang="ru-RU"/>
        </a:p>
      </dgm:t>
    </dgm:pt>
    <dgm:pt modelId="{27FA0D49-FF71-4E62-91F8-F3E0478C5A58}">
      <dgm:prSet phldrT="[Текст]"/>
      <dgm:spPr>
        <a:solidFill>
          <a:srgbClr val="00B0F0"/>
        </a:solidFill>
      </dgm:spPr>
      <dgm:t>
        <a:bodyPr/>
        <a:lstStyle/>
        <a:p>
          <a:r>
            <a:rPr lang="ru-RU" dirty="0" smtClean="0"/>
            <a:t> </a:t>
          </a:r>
        </a:p>
      </dgm:t>
    </dgm:pt>
    <dgm:pt modelId="{506A3EB1-6E48-444C-935C-2154E5A8CAB7}" type="parTrans" cxnId="{5C9010AF-A2A7-4444-B364-61155885A4C9}">
      <dgm:prSet/>
      <dgm:spPr/>
      <dgm:t>
        <a:bodyPr/>
        <a:lstStyle/>
        <a:p>
          <a:endParaRPr lang="ru-RU"/>
        </a:p>
      </dgm:t>
    </dgm:pt>
    <dgm:pt modelId="{A22454ED-70AD-4E87-94FE-E44B0EB8E465}" type="sibTrans" cxnId="{5C9010AF-A2A7-4444-B364-61155885A4C9}">
      <dgm:prSet/>
      <dgm:spPr/>
      <dgm:t>
        <a:bodyPr/>
        <a:lstStyle/>
        <a:p>
          <a:endParaRPr lang="ru-RU"/>
        </a:p>
      </dgm:t>
    </dgm:pt>
    <dgm:pt modelId="{1E0B08C6-B30B-4E35-922E-B34D219553CF}" type="pres">
      <dgm:prSet presAssocID="{40D8B3B3-AB00-4072-AABA-8A1E53CD9BCC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F18316F-9963-4AA4-8957-76CEE14A561E}" type="pres">
      <dgm:prSet presAssocID="{40D8B3B3-AB00-4072-AABA-8A1E53CD9BCC}" presName="hierFlow" presStyleCnt="0"/>
      <dgm:spPr/>
    </dgm:pt>
    <dgm:pt modelId="{D12627A1-4918-413C-AD85-E5AB3BFEE89B}" type="pres">
      <dgm:prSet presAssocID="{40D8B3B3-AB00-4072-AABA-8A1E53CD9BCC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C1D04A10-88B3-4156-8918-970B73650F0D}" type="pres">
      <dgm:prSet presAssocID="{BE75974B-FE53-429A-A8B2-9170CDAA92D2}" presName="Name14" presStyleCnt="0"/>
      <dgm:spPr/>
    </dgm:pt>
    <dgm:pt modelId="{738DF837-D822-4D6F-9A0F-23DA8D1F1AF2}" type="pres">
      <dgm:prSet presAssocID="{BE75974B-FE53-429A-A8B2-9170CDAA92D2}" presName="level1Shape" presStyleLbl="node0" presStyleIdx="0" presStyleCnt="1" custScaleX="638387" custScaleY="300826" custLinFactNeighborX="-15840" custLinFactNeighborY="-8181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7DA012E-6A5C-40CB-8F9E-CCDFB2B687A3}" type="pres">
      <dgm:prSet presAssocID="{BE75974B-FE53-429A-A8B2-9170CDAA92D2}" presName="hierChild2" presStyleCnt="0"/>
      <dgm:spPr/>
    </dgm:pt>
    <dgm:pt modelId="{45E9B1C3-D258-4DFA-B8D1-5265102B9AF9}" type="pres">
      <dgm:prSet presAssocID="{B2F80A8E-2AA6-4D4F-B136-D383C5170427}" presName="Name19" presStyleLbl="parChTrans1D2" presStyleIdx="0" presStyleCnt="2"/>
      <dgm:spPr/>
      <dgm:t>
        <a:bodyPr/>
        <a:lstStyle/>
        <a:p>
          <a:endParaRPr lang="ru-RU"/>
        </a:p>
      </dgm:t>
    </dgm:pt>
    <dgm:pt modelId="{610E9D50-FB1C-4B7C-BF63-8B7F0650CC89}" type="pres">
      <dgm:prSet presAssocID="{C3192C36-EDE1-4C3A-AF6B-6DE1CCFADE4A}" presName="Name21" presStyleCnt="0"/>
      <dgm:spPr/>
    </dgm:pt>
    <dgm:pt modelId="{C003C566-5F19-4047-82BC-FCFF4B24C665}" type="pres">
      <dgm:prSet presAssocID="{C3192C36-EDE1-4C3A-AF6B-6DE1CCFADE4A}" presName="level2Shape" presStyleLbl="node2" presStyleIdx="0" presStyleCnt="2" custScaleX="618083" custScaleY="209753" custLinFactNeighborX="-10934" custLinFactNeighborY="-26253"/>
      <dgm:spPr/>
      <dgm:t>
        <a:bodyPr/>
        <a:lstStyle/>
        <a:p>
          <a:endParaRPr lang="ru-RU"/>
        </a:p>
      </dgm:t>
    </dgm:pt>
    <dgm:pt modelId="{C19F95D9-89A6-4273-9EAD-EB5707718BEB}" type="pres">
      <dgm:prSet presAssocID="{C3192C36-EDE1-4C3A-AF6B-6DE1CCFADE4A}" presName="hierChild3" presStyleCnt="0"/>
      <dgm:spPr/>
    </dgm:pt>
    <dgm:pt modelId="{C2652851-2C09-4D7D-A246-852870D2597E}" type="pres">
      <dgm:prSet presAssocID="{2734D5F5-A60D-4015-8339-A532F98BDF2D}" presName="Name19" presStyleLbl="parChTrans1D3" presStyleIdx="0" presStyleCnt="3"/>
      <dgm:spPr/>
      <dgm:t>
        <a:bodyPr/>
        <a:lstStyle/>
        <a:p>
          <a:endParaRPr lang="ru-RU"/>
        </a:p>
      </dgm:t>
    </dgm:pt>
    <dgm:pt modelId="{116BC97F-1789-4AB9-A5CB-B0E8D579447A}" type="pres">
      <dgm:prSet presAssocID="{A6EBEA64-9465-4CA0-A752-DF37F1062991}" presName="Name21" presStyleCnt="0"/>
      <dgm:spPr/>
    </dgm:pt>
    <dgm:pt modelId="{DC019DC3-1FEF-48BC-BD83-D5CAF24CE283}" type="pres">
      <dgm:prSet presAssocID="{A6EBEA64-9465-4CA0-A752-DF37F1062991}" presName="level2Shape" presStyleLbl="node3" presStyleIdx="0" presStyleCnt="3" custAng="0" custScaleX="271132" custScaleY="251433" custLinFactNeighborX="-82737" custLinFactNeighborY="61050"/>
      <dgm:spPr/>
      <dgm:t>
        <a:bodyPr/>
        <a:lstStyle/>
        <a:p>
          <a:endParaRPr lang="ru-RU"/>
        </a:p>
      </dgm:t>
    </dgm:pt>
    <dgm:pt modelId="{8C2CBD11-39AD-4C0C-9DE8-1CEBC416FB1D}" type="pres">
      <dgm:prSet presAssocID="{A6EBEA64-9465-4CA0-A752-DF37F1062991}" presName="hierChild3" presStyleCnt="0"/>
      <dgm:spPr/>
    </dgm:pt>
    <dgm:pt modelId="{027A4955-AF2C-4E6C-8BEB-FA309F60BB0C}" type="pres">
      <dgm:prSet presAssocID="{5706943E-671B-486F-B7CF-58ED54460C09}" presName="Name19" presStyleLbl="parChTrans1D3" presStyleIdx="1" presStyleCnt="3"/>
      <dgm:spPr/>
      <dgm:t>
        <a:bodyPr/>
        <a:lstStyle/>
        <a:p>
          <a:endParaRPr lang="ru-RU"/>
        </a:p>
      </dgm:t>
    </dgm:pt>
    <dgm:pt modelId="{ABB9FFCF-AD61-4000-B018-F657DFA8E02F}" type="pres">
      <dgm:prSet presAssocID="{CC136641-C9D1-48FC-B1C3-56DBC174A449}" presName="Name21" presStyleCnt="0"/>
      <dgm:spPr/>
    </dgm:pt>
    <dgm:pt modelId="{AE25DC07-70CC-4005-80E1-A89C314EEB48}" type="pres">
      <dgm:prSet presAssocID="{CC136641-C9D1-48FC-B1C3-56DBC174A449}" presName="level2Shape" presStyleLbl="node3" presStyleIdx="1" presStyleCnt="3" custScaleX="190985" custScaleY="236857" custLinFactY="6441" custLinFactNeighborX="60439" custLinFactNeighborY="100000"/>
      <dgm:spPr/>
      <dgm:t>
        <a:bodyPr/>
        <a:lstStyle/>
        <a:p>
          <a:endParaRPr lang="ru-RU"/>
        </a:p>
      </dgm:t>
    </dgm:pt>
    <dgm:pt modelId="{70214E6E-9A9F-4B50-84AD-CFB269F4EA46}" type="pres">
      <dgm:prSet presAssocID="{CC136641-C9D1-48FC-B1C3-56DBC174A449}" presName="hierChild3" presStyleCnt="0"/>
      <dgm:spPr/>
    </dgm:pt>
    <dgm:pt modelId="{1D1C332E-BC7C-4ADD-A531-8A202C929921}" type="pres">
      <dgm:prSet presAssocID="{9F99E06B-562A-49BC-ABCA-5BA19766D56A}" presName="Name19" presStyleLbl="parChTrans1D2" presStyleIdx="1" presStyleCnt="2"/>
      <dgm:spPr/>
      <dgm:t>
        <a:bodyPr/>
        <a:lstStyle/>
        <a:p>
          <a:endParaRPr lang="ru-RU"/>
        </a:p>
      </dgm:t>
    </dgm:pt>
    <dgm:pt modelId="{8D8ED3C8-E490-4570-9967-7D82FD1865A5}" type="pres">
      <dgm:prSet presAssocID="{ECB11513-9E47-4727-8104-1D7AD36EA5D0}" presName="Name21" presStyleCnt="0"/>
      <dgm:spPr/>
    </dgm:pt>
    <dgm:pt modelId="{C6C079F1-01A9-45B5-BB36-5C3CAF02E7DB}" type="pres">
      <dgm:prSet presAssocID="{ECB11513-9E47-4727-8104-1D7AD36EA5D0}" presName="level2Shape" presStyleLbl="node2" presStyleIdx="1" presStyleCnt="2" custScaleX="532312" custScaleY="192676" custLinFactNeighborX="3848" custLinFactNeighborY="-9176"/>
      <dgm:spPr/>
      <dgm:t>
        <a:bodyPr/>
        <a:lstStyle/>
        <a:p>
          <a:endParaRPr lang="ru-RU"/>
        </a:p>
      </dgm:t>
    </dgm:pt>
    <dgm:pt modelId="{89AC0F0C-9822-420F-85DA-8EC4AEA81411}" type="pres">
      <dgm:prSet presAssocID="{ECB11513-9E47-4727-8104-1D7AD36EA5D0}" presName="hierChild3" presStyleCnt="0"/>
      <dgm:spPr/>
    </dgm:pt>
    <dgm:pt modelId="{F4D21EEB-807B-4F17-9193-436E23974E8B}" type="pres">
      <dgm:prSet presAssocID="{506A3EB1-6E48-444C-935C-2154E5A8CAB7}" presName="Name19" presStyleLbl="parChTrans1D3" presStyleIdx="2" presStyleCnt="3"/>
      <dgm:spPr/>
      <dgm:t>
        <a:bodyPr/>
        <a:lstStyle/>
        <a:p>
          <a:endParaRPr lang="ru-RU"/>
        </a:p>
      </dgm:t>
    </dgm:pt>
    <dgm:pt modelId="{766381F2-7108-4827-BBA7-5E07786EE786}" type="pres">
      <dgm:prSet presAssocID="{27FA0D49-FF71-4E62-91F8-F3E0478C5A58}" presName="Name21" presStyleCnt="0"/>
      <dgm:spPr/>
    </dgm:pt>
    <dgm:pt modelId="{F9722ED4-0246-403D-8782-307E64E691D6}" type="pres">
      <dgm:prSet presAssocID="{27FA0D49-FF71-4E62-91F8-F3E0478C5A58}" presName="level2Shape" presStyleLbl="node3" presStyleIdx="2" presStyleCnt="3" custScaleX="195778" custScaleY="252416" custLinFactX="12667" custLinFactNeighborX="100000" custLinFactNeighborY="59087"/>
      <dgm:spPr/>
      <dgm:t>
        <a:bodyPr/>
        <a:lstStyle/>
        <a:p>
          <a:endParaRPr lang="ru-RU"/>
        </a:p>
      </dgm:t>
    </dgm:pt>
    <dgm:pt modelId="{0022D766-2556-4B4E-B855-8F574B65871C}" type="pres">
      <dgm:prSet presAssocID="{27FA0D49-FF71-4E62-91F8-F3E0478C5A58}" presName="hierChild3" presStyleCnt="0"/>
      <dgm:spPr/>
    </dgm:pt>
    <dgm:pt modelId="{57E2841A-0D46-4664-809C-08936EB39040}" type="pres">
      <dgm:prSet presAssocID="{40D8B3B3-AB00-4072-AABA-8A1E53CD9BCC}" presName="bgShapesFlow" presStyleCnt="0"/>
      <dgm:spPr/>
    </dgm:pt>
  </dgm:ptLst>
  <dgm:cxnLst>
    <dgm:cxn modelId="{D35898F6-970C-4A0B-9675-9E6738898492}" type="presOf" srcId="{40D8B3B3-AB00-4072-AABA-8A1E53CD9BCC}" destId="{1E0B08C6-B30B-4E35-922E-B34D219553CF}" srcOrd="0" destOrd="0" presId="urn:microsoft.com/office/officeart/2005/8/layout/hierarchy6"/>
    <dgm:cxn modelId="{BA64FF62-2C19-4045-BDBD-6AC23DFF58B8}" type="presOf" srcId="{2734D5F5-A60D-4015-8339-A532F98BDF2D}" destId="{C2652851-2C09-4D7D-A246-852870D2597E}" srcOrd="0" destOrd="0" presId="urn:microsoft.com/office/officeart/2005/8/layout/hierarchy6"/>
    <dgm:cxn modelId="{243AA255-A2E4-405B-B324-B0030B24DAF0}" type="presOf" srcId="{C3192C36-EDE1-4C3A-AF6B-6DE1CCFADE4A}" destId="{C003C566-5F19-4047-82BC-FCFF4B24C665}" srcOrd="0" destOrd="0" presId="urn:microsoft.com/office/officeart/2005/8/layout/hierarchy6"/>
    <dgm:cxn modelId="{27846ED6-4817-4033-93E9-FC81983EB650}" type="presOf" srcId="{ECB11513-9E47-4727-8104-1D7AD36EA5D0}" destId="{C6C079F1-01A9-45B5-BB36-5C3CAF02E7DB}" srcOrd="0" destOrd="0" presId="urn:microsoft.com/office/officeart/2005/8/layout/hierarchy6"/>
    <dgm:cxn modelId="{D3EE78AA-9466-4F5F-872F-6121E9B95ABE}" srcId="{BE75974B-FE53-429A-A8B2-9170CDAA92D2}" destId="{C3192C36-EDE1-4C3A-AF6B-6DE1CCFADE4A}" srcOrd="0" destOrd="0" parTransId="{B2F80A8E-2AA6-4D4F-B136-D383C5170427}" sibTransId="{31174A86-7FFF-4C0B-80CE-849BD5011963}"/>
    <dgm:cxn modelId="{5C9010AF-A2A7-4444-B364-61155885A4C9}" srcId="{ECB11513-9E47-4727-8104-1D7AD36EA5D0}" destId="{27FA0D49-FF71-4E62-91F8-F3E0478C5A58}" srcOrd="0" destOrd="0" parTransId="{506A3EB1-6E48-444C-935C-2154E5A8CAB7}" sibTransId="{A22454ED-70AD-4E87-94FE-E44B0EB8E465}"/>
    <dgm:cxn modelId="{21D40395-DF97-42D3-B7E0-1A996733295C}" srcId="{40D8B3B3-AB00-4072-AABA-8A1E53CD9BCC}" destId="{BE75974B-FE53-429A-A8B2-9170CDAA92D2}" srcOrd="0" destOrd="0" parTransId="{B79E3FE6-64AA-4ACC-A519-C34BD712AD16}" sibTransId="{1925D66B-16E9-46F2-A83E-F722DD55F674}"/>
    <dgm:cxn modelId="{8952AF35-A2CE-4CB9-87FD-4E868109AFE2}" srcId="{C3192C36-EDE1-4C3A-AF6B-6DE1CCFADE4A}" destId="{A6EBEA64-9465-4CA0-A752-DF37F1062991}" srcOrd="0" destOrd="0" parTransId="{2734D5F5-A60D-4015-8339-A532F98BDF2D}" sibTransId="{38E36FC1-1683-431F-B7E1-4262417884DA}"/>
    <dgm:cxn modelId="{18670305-2CA3-4099-B34C-295099212090}" srcId="{BE75974B-FE53-429A-A8B2-9170CDAA92D2}" destId="{ECB11513-9E47-4727-8104-1D7AD36EA5D0}" srcOrd="1" destOrd="0" parTransId="{9F99E06B-562A-49BC-ABCA-5BA19766D56A}" sibTransId="{038F5C0E-65B7-4C0A-A9B6-56240ACF9C17}"/>
    <dgm:cxn modelId="{87DB4F8B-05A9-43AC-A507-9E7CF30C8F54}" type="presOf" srcId="{5706943E-671B-486F-B7CF-58ED54460C09}" destId="{027A4955-AF2C-4E6C-8BEB-FA309F60BB0C}" srcOrd="0" destOrd="0" presId="urn:microsoft.com/office/officeart/2005/8/layout/hierarchy6"/>
    <dgm:cxn modelId="{B6BE763A-612E-40BE-A0C9-D1D76D7E3755}" type="presOf" srcId="{A6EBEA64-9465-4CA0-A752-DF37F1062991}" destId="{DC019DC3-1FEF-48BC-BD83-D5CAF24CE283}" srcOrd="0" destOrd="0" presId="urn:microsoft.com/office/officeart/2005/8/layout/hierarchy6"/>
    <dgm:cxn modelId="{C5450987-03B8-44C6-98C4-532180E32482}" type="presOf" srcId="{27FA0D49-FF71-4E62-91F8-F3E0478C5A58}" destId="{F9722ED4-0246-403D-8782-307E64E691D6}" srcOrd="0" destOrd="0" presId="urn:microsoft.com/office/officeart/2005/8/layout/hierarchy6"/>
    <dgm:cxn modelId="{3BCFC70A-920E-4019-B542-E58EAE09A6B6}" type="presOf" srcId="{9F99E06B-562A-49BC-ABCA-5BA19766D56A}" destId="{1D1C332E-BC7C-4ADD-A531-8A202C929921}" srcOrd="0" destOrd="0" presId="urn:microsoft.com/office/officeart/2005/8/layout/hierarchy6"/>
    <dgm:cxn modelId="{F84D4133-05AD-44FE-AA2A-A570FD98815E}" type="presOf" srcId="{506A3EB1-6E48-444C-935C-2154E5A8CAB7}" destId="{F4D21EEB-807B-4F17-9193-436E23974E8B}" srcOrd="0" destOrd="0" presId="urn:microsoft.com/office/officeart/2005/8/layout/hierarchy6"/>
    <dgm:cxn modelId="{0EE2AD21-0EB8-4160-ABDD-395FADBEAC1C}" type="presOf" srcId="{CC136641-C9D1-48FC-B1C3-56DBC174A449}" destId="{AE25DC07-70CC-4005-80E1-A89C314EEB48}" srcOrd="0" destOrd="0" presId="urn:microsoft.com/office/officeart/2005/8/layout/hierarchy6"/>
    <dgm:cxn modelId="{7716883E-B31D-4DAA-99F7-C1FFD8B5E440}" type="presOf" srcId="{BE75974B-FE53-429A-A8B2-9170CDAA92D2}" destId="{738DF837-D822-4D6F-9A0F-23DA8D1F1AF2}" srcOrd="0" destOrd="0" presId="urn:microsoft.com/office/officeart/2005/8/layout/hierarchy6"/>
    <dgm:cxn modelId="{475AF9A0-E2D2-4230-99AD-CAA33066D351}" srcId="{C3192C36-EDE1-4C3A-AF6B-6DE1CCFADE4A}" destId="{CC136641-C9D1-48FC-B1C3-56DBC174A449}" srcOrd="1" destOrd="0" parTransId="{5706943E-671B-486F-B7CF-58ED54460C09}" sibTransId="{5609A18E-96DA-4A6E-AC09-F975EFB564B6}"/>
    <dgm:cxn modelId="{565CC5F5-1770-41E0-BD71-DD2F9058F8BE}" type="presOf" srcId="{B2F80A8E-2AA6-4D4F-B136-D383C5170427}" destId="{45E9B1C3-D258-4DFA-B8D1-5265102B9AF9}" srcOrd="0" destOrd="0" presId="urn:microsoft.com/office/officeart/2005/8/layout/hierarchy6"/>
    <dgm:cxn modelId="{7CD6FA3D-0CC6-4812-BBC3-FA1788167DB4}" type="presParOf" srcId="{1E0B08C6-B30B-4E35-922E-B34D219553CF}" destId="{5F18316F-9963-4AA4-8957-76CEE14A561E}" srcOrd="0" destOrd="0" presId="urn:microsoft.com/office/officeart/2005/8/layout/hierarchy6"/>
    <dgm:cxn modelId="{D6D8DB5F-2343-49CE-8780-F63128314A57}" type="presParOf" srcId="{5F18316F-9963-4AA4-8957-76CEE14A561E}" destId="{D12627A1-4918-413C-AD85-E5AB3BFEE89B}" srcOrd="0" destOrd="0" presId="urn:microsoft.com/office/officeart/2005/8/layout/hierarchy6"/>
    <dgm:cxn modelId="{FA8EBD72-87EE-4916-B5C4-7DC032BA42B6}" type="presParOf" srcId="{D12627A1-4918-413C-AD85-E5AB3BFEE89B}" destId="{C1D04A10-88B3-4156-8918-970B73650F0D}" srcOrd="0" destOrd="0" presId="urn:microsoft.com/office/officeart/2005/8/layout/hierarchy6"/>
    <dgm:cxn modelId="{2CADC72D-0D3E-443F-83E9-A2D3D9CFC2E6}" type="presParOf" srcId="{C1D04A10-88B3-4156-8918-970B73650F0D}" destId="{738DF837-D822-4D6F-9A0F-23DA8D1F1AF2}" srcOrd="0" destOrd="0" presId="urn:microsoft.com/office/officeart/2005/8/layout/hierarchy6"/>
    <dgm:cxn modelId="{921D3BE2-C769-4161-9E2B-B7D2A92D04F3}" type="presParOf" srcId="{C1D04A10-88B3-4156-8918-970B73650F0D}" destId="{97DA012E-6A5C-40CB-8F9E-CCDFB2B687A3}" srcOrd="1" destOrd="0" presId="urn:microsoft.com/office/officeart/2005/8/layout/hierarchy6"/>
    <dgm:cxn modelId="{C9B63DFA-73AD-44B5-AEF8-42251931A1C6}" type="presParOf" srcId="{97DA012E-6A5C-40CB-8F9E-CCDFB2B687A3}" destId="{45E9B1C3-D258-4DFA-B8D1-5265102B9AF9}" srcOrd="0" destOrd="0" presId="urn:microsoft.com/office/officeart/2005/8/layout/hierarchy6"/>
    <dgm:cxn modelId="{4F62453C-BE13-4C2D-B76D-F58B559A52DF}" type="presParOf" srcId="{97DA012E-6A5C-40CB-8F9E-CCDFB2B687A3}" destId="{610E9D50-FB1C-4B7C-BF63-8B7F0650CC89}" srcOrd="1" destOrd="0" presId="urn:microsoft.com/office/officeart/2005/8/layout/hierarchy6"/>
    <dgm:cxn modelId="{04B45993-11CC-468B-BDEC-4657626EECD5}" type="presParOf" srcId="{610E9D50-FB1C-4B7C-BF63-8B7F0650CC89}" destId="{C003C566-5F19-4047-82BC-FCFF4B24C665}" srcOrd="0" destOrd="0" presId="urn:microsoft.com/office/officeart/2005/8/layout/hierarchy6"/>
    <dgm:cxn modelId="{E8C8A453-14FE-4203-9127-DA51F7E74753}" type="presParOf" srcId="{610E9D50-FB1C-4B7C-BF63-8B7F0650CC89}" destId="{C19F95D9-89A6-4273-9EAD-EB5707718BEB}" srcOrd="1" destOrd="0" presId="urn:microsoft.com/office/officeart/2005/8/layout/hierarchy6"/>
    <dgm:cxn modelId="{EF679AEA-0061-4011-A0A3-5787266F9CEF}" type="presParOf" srcId="{C19F95D9-89A6-4273-9EAD-EB5707718BEB}" destId="{C2652851-2C09-4D7D-A246-852870D2597E}" srcOrd="0" destOrd="0" presId="urn:microsoft.com/office/officeart/2005/8/layout/hierarchy6"/>
    <dgm:cxn modelId="{A2932E51-1B40-46FE-8125-12210F82AB49}" type="presParOf" srcId="{C19F95D9-89A6-4273-9EAD-EB5707718BEB}" destId="{116BC97F-1789-4AB9-A5CB-B0E8D579447A}" srcOrd="1" destOrd="0" presId="urn:microsoft.com/office/officeart/2005/8/layout/hierarchy6"/>
    <dgm:cxn modelId="{6FCF160F-9FE8-4E4C-B4B4-427DF39BC3DA}" type="presParOf" srcId="{116BC97F-1789-4AB9-A5CB-B0E8D579447A}" destId="{DC019DC3-1FEF-48BC-BD83-D5CAF24CE283}" srcOrd="0" destOrd="0" presId="urn:microsoft.com/office/officeart/2005/8/layout/hierarchy6"/>
    <dgm:cxn modelId="{8EBD8709-B3C8-4A76-847D-868C4DCF0399}" type="presParOf" srcId="{116BC97F-1789-4AB9-A5CB-B0E8D579447A}" destId="{8C2CBD11-39AD-4C0C-9DE8-1CEBC416FB1D}" srcOrd="1" destOrd="0" presId="urn:microsoft.com/office/officeart/2005/8/layout/hierarchy6"/>
    <dgm:cxn modelId="{E407AB1F-EFB0-4876-8C65-AA933DF92E8F}" type="presParOf" srcId="{C19F95D9-89A6-4273-9EAD-EB5707718BEB}" destId="{027A4955-AF2C-4E6C-8BEB-FA309F60BB0C}" srcOrd="2" destOrd="0" presId="urn:microsoft.com/office/officeart/2005/8/layout/hierarchy6"/>
    <dgm:cxn modelId="{A2086A6E-7FF6-4ACC-8829-E4D58C966989}" type="presParOf" srcId="{C19F95D9-89A6-4273-9EAD-EB5707718BEB}" destId="{ABB9FFCF-AD61-4000-B018-F657DFA8E02F}" srcOrd="3" destOrd="0" presId="urn:microsoft.com/office/officeart/2005/8/layout/hierarchy6"/>
    <dgm:cxn modelId="{3DF0FD95-AE70-4D07-BF6D-54ABA0D8A797}" type="presParOf" srcId="{ABB9FFCF-AD61-4000-B018-F657DFA8E02F}" destId="{AE25DC07-70CC-4005-80E1-A89C314EEB48}" srcOrd="0" destOrd="0" presId="urn:microsoft.com/office/officeart/2005/8/layout/hierarchy6"/>
    <dgm:cxn modelId="{1D4ACCBF-7654-4B37-8481-1B26F583FA10}" type="presParOf" srcId="{ABB9FFCF-AD61-4000-B018-F657DFA8E02F}" destId="{70214E6E-9A9F-4B50-84AD-CFB269F4EA46}" srcOrd="1" destOrd="0" presId="urn:microsoft.com/office/officeart/2005/8/layout/hierarchy6"/>
    <dgm:cxn modelId="{D537FD76-73C1-4649-957D-C2D2DDA2A581}" type="presParOf" srcId="{97DA012E-6A5C-40CB-8F9E-CCDFB2B687A3}" destId="{1D1C332E-BC7C-4ADD-A531-8A202C929921}" srcOrd="2" destOrd="0" presId="urn:microsoft.com/office/officeart/2005/8/layout/hierarchy6"/>
    <dgm:cxn modelId="{624439BD-DD41-49F8-8755-8FB384C255A9}" type="presParOf" srcId="{97DA012E-6A5C-40CB-8F9E-CCDFB2B687A3}" destId="{8D8ED3C8-E490-4570-9967-7D82FD1865A5}" srcOrd="3" destOrd="0" presId="urn:microsoft.com/office/officeart/2005/8/layout/hierarchy6"/>
    <dgm:cxn modelId="{F82DA3D0-7981-4333-93E5-4A8DABADC7A7}" type="presParOf" srcId="{8D8ED3C8-E490-4570-9967-7D82FD1865A5}" destId="{C6C079F1-01A9-45B5-BB36-5C3CAF02E7DB}" srcOrd="0" destOrd="0" presId="urn:microsoft.com/office/officeart/2005/8/layout/hierarchy6"/>
    <dgm:cxn modelId="{9A618380-6C75-440D-B6C8-F447AE8776C7}" type="presParOf" srcId="{8D8ED3C8-E490-4570-9967-7D82FD1865A5}" destId="{89AC0F0C-9822-420F-85DA-8EC4AEA81411}" srcOrd="1" destOrd="0" presId="urn:microsoft.com/office/officeart/2005/8/layout/hierarchy6"/>
    <dgm:cxn modelId="{65497793-60CF-4496-B7F4-795DA4B4F971}" type="presParOf" srcId="{89AC0F0C-9822-420F-85DA-8EC4AEA81411}" destId="{F4D21EEB-807B-4F17-9193-436E23974E8B}" srcOrd="0" destOrd="0" presId="urn:microsoft.com/office/officeart/2005/8/layout/hierarchy6"/>
    <dgm:cxn modelId="{9EF9FED0-1C32-471B-8F83-7982A159CCB1}" type="presParOf" srcId="{89AC0F0C-9822-420F-85DA-8EC4AEA81411}" destId="{766381F2-7108-4827-BBA7-5E07786EE786}" srcOrd="1" destOrd="0" presId="urn:microsoft.com/office/officeart/2005/8/layout/hierarchy6"/>
    <dgm:cxn modelId="{15613218-5DF6-4116-AA09-073F27FF1CDE}" type="presParOf" srcId="{766381F2-7108-4827-BBA7-5E07786EE786}" destId="{F9722ED4-0246-403D-8782-307E64E691D6}" srcOrd="0" destOrd="0" presId="urn:microsoft.com/office/officeart/2005/8/layout/hierarchy6"/>
    <dgm:cxn modelId="{D28A0E73-BED8-4710-8B2B-0A7C0482F80C}" type="presParOf" srcId="{766381F2-7108-4827-BBA7-5E07786EE786}" destId="{0022D766-2556-4B4E-B855-8F574B65871C}" srcOrd="1" destOrd="0" presId="urn:microsoft.com/office/officeart/2005/8/layout/hierarchy6"/>
    <dgm:cxn modelId="{8649D682-6DFC-4CD5-B8B7-C612001C176B}" type="presParOf" srcId="{1E0B08C6-B30B-4E35-922E-B34D219553CF}" destId="{57E2841A-0D46-4664-809C-08936EB39040}" srcOrd="1" destOrd="0" presId="urn:microsoft.com/office/officeart/2005/8/layout/hierarchy6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3B64BC2-2677-4760-B943-6A8D82612774}" type="doc">
      <dgm:prSet loTypeId="urn:microsoft.com/office/officeart/2005/8/layout/orgChart1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C06057D-A0B9-4D71-B4B8-375D8A6A26EE}">
      <dgm:prSet phldrT="[Текст]" custT="1"/>
      <dgm:spPr/>
      <dgm:t>
        <a:bodyPr/>
        <a:lstStyle/>
        <a:p>
          <a:r>
            <a:rPr lang="ru-RU" sz="4400" b="1" dirty="0" smtClean="0">
              <a:solidFill>
                <a:schemeClr val="bg2">
                  <a:lumMod val="50000"/>
                </a:schemeClr>
              </a:solidFill>
            </a:rPr>
            <a:t>Свойства тканей</a:t>
          </a:r>
          <a:endParaRPr lang="ru-RU" sz="4400" b="1" dirty="0">
            <a:solidFill>
              <a:schemeClr val="bg2">
                <a:lumMod val="50000"/>
              </a:schemeClr>
            </a:solidFill>
          </a:endParaRPr>
        </a:p>
      </dgm:t>
    </dgm:pt>
    <dgm:pt modelId="{4964AC7D-7C89-417E-9350-68BB669D1278}" type="parTrans" cxnId="{04358843-C316-4A02-BBC0-5F545B4FD025}">
      <dgm:prSet/>
      <dgm:spPr/>
      <dgm:t>
        <a:bodyPr/>
        <a:lstStyle/>
        <a:p>
          <a:endParaRPr lang="ru-RU"/>
        </a:p>
      </dgm:t>
    </dgm:pt>
    <dgm:pt modelId="{5CA07FD3-70AC-49E9-BAB7-8FFF4896975E}" type="sibTrans" cxnId="{04358843-C316-4A02-BBC0-5F545B4FD025}">
      <dgm:prSet/>
      <dgm:spPr/>
      <dgm:t>
        <a:bodyPr/>
        <a:lstStyle/>
        <a:p>
          <a:endParaRPr lang="ru-RU"/>
        </a:p>
      </dgm:t>
    </dgm:pt>
    <dgm:pt modelId="{EA2CDE10-AC72-40AC-85A7-23BF34DA28F9}">
      <dgm:prSet phldrT="[Текст]" custT="1"/>
      <dgm:spPr/>
      <dgm:t>
        <a:bodyPr/>
        <a:lstStyle/>
        <a:p>
          <a:r>
            <a:rPr lang="ru-RU" sz="3200" b="1" dirty="0" smtClean="0">
              <a:solidFill>
                <a:schemeClr val="bg2">
                  <a:lumMod val="50000"/>
                </a:schemeClr>
              </a:solidFill>
            </a:rPr>
            <a:t>механические</a:t>
          </a:r>
          <a:endParaRPr lang="ru-RU" sz="3200" b="1" dirty="0">
            <a:solidFill>
              <a:schemeClr val="bg2">
                <a:lumMod val="50000"/>
              </a:schemeClr>
            </a:solidFill>
          </a:endParaRPr>
        </a:p>
      </dgm:t>
    </dgm:pt>
    <dgm:pt modelId="{A3A5CB2C-8A53-4346-9DEB-F6F1B44EBFF0}" type="parTrans" cxnId="{DFA4F415-28A1-4B9A-9526-4EF44A876E6E}">
      <dgm:prSet/>
      <dgm:spPr/>
      <dgm:t>
        <a:bodyPr/>
        <a:lstStyle/>
        <a:p>
          <a:endParaRPr lang="ru-RU"/>
        </a:p>
      </dgm:t>
    </dgm:pt>
    <dgm:pt modelId="{017B6359-EFDF-4232-AC1F-FCA60D5585EF}" type="sibTrans" cxnId="{DFA4F415-28A1-4B9A-9526-4EF44A876E6E}">
      <dgm:prSet/>
      <dgm:spPr/>
      <dgm:t>
        <a:bodyPr/>
        <a:lstStyle/>
        <a:p>
          <a:endParaRPr lang="ru-RU"/>
        </a:p>
      </dgm:t>
    </dgm:pt>
    <dgm:pt modelId="{FD232BB3-758B-4C1A-B5F5-3367B96A2108}">
      <dgm:prSet phldrT="[Текст]" custT="1"/>
      <dgm:spPr/>
      <dgm:t>
        <a:bodyPr/>
        <a:lstStyle/>
        <a:p>
          <a:r>
            <a:rPr lang="ru-RU" sz="3200" b="1" dirty="0" smtClean="0">
              <a:solidFill>
                <a:schemeClr val="bg2">
                  <a:lumMod val="50000"/>
                </a:schemeClr>
              </a:solidFill>
            </a:rPr>
            <a:t>физические</a:t>
          </a:r>
          <a:endParaRPr lang="ru-RU" sz="3200" b="1" dirty="0">
            <a:solidFill>
              <a:schemeClr val="bg2">
                <a:lumMod val="50000"/>
              </a:schemeClr>
            </a:solidFill>
          </a:endParaRPr>
        </a:p>
      </dgm:t>
    </dgm:pt>
    <dgm:pt modelId="{CB112102-45E0-4547-AE89-D76EDB39DAD1}" type="parTrans" cxnId="{7B3C38B8-259D-4A90-8CA0-BB1163492048}">
      <dgm:prSet/>
      <dgm:spPr/>
      <dgm:t>
        <a:bodyPr/>
        <a:lstStyle/>
        <a:p>
          <a:endParaRPr lang="ru-RU"/>
        </a:p>
      </dgm:t>
    </dgm:pt>
    <dgm:pt modelId="{8008ADF2-A4B9-4184-9E1E-6F7EA42F25F9}" type="sibTrans" cxnId="{7B3C38B8-259D-4A90-8CA0-BB1163492048}">
      <dgm:prSet/>
      <dgm:spPr/>
      <dgm:t>
        <a:bodyPr/>
        <a:lstStyle/>
        <a:p>
          <a:endParaRPr lang="ru-RU"/>
        </a:p>
      </dgm:t>
    </dgm:pt>
    <dgm:pt modelId="{23CEA748-157A-455B-BF83-8154477B900C}">
      <dgm:prSet phldrT="[Текст]" custT="1"/>
      <dgm:spPr/>
      <dgm:t>
        <a:bodyPr/>
        <a:lstStyle/>
        <a:p>
          <a:r>
            <a:rPr lang="ru-RU" sz="3200" b="1" dirty="0" smtClean="0">
              <a:solidFill>
                <a:schemeClr val="bg2">
                  <a:lumMod val="50000"/>
                </a:schemeClr>
              </a:solidFill>
            </a:rPr>
            <a:t>технологические</a:t>
          </a:r>
          <a:endParaRPr lang="ru-RU" sz="3200" b="1" dirty="0">
            <a:solidFill>
              <a:schemeClr val="bg2">
                <a:lumMod val="50000"/>
              </a:schemeClr>
            </a:solidFill>
          </a:endParaRPr>
        </a:p>
      </dgm:t>
    </dgm:pt>
    <dgm:pt modelId="{45A0383F-34F3-4E4C-BA17-08AD1DF99B23}" type="parTrans" cxnId="{55741344-285C-4746-B058-089172543046}">
      <dgm:prSet/>
      <dgm:spPr/>
      <dgm:t>
        <a:bodyPr/>
        <a:lstStyle/>
        <a:p>
          <a:endParaRPr lang="ru-RU"/>
        </a:p>
      </dgm:t>
    </dgm:pt>
    <dgm:pt modelId="{9445E4AF-35BE-494A-B0E6-52F30D174019}" type="sibTrans" cxnId="{55741344-285C-4746-B058-089172543046}">
      <dgm:prSet/>
      <dgm:spPr/>
      <dgm:t>
        <a:bodyPr/>
        <a:lstStyle/>
        <a:p>
          <a:endParaRPr lang="ru-RU"/>
        </a:p>
      </dgm:t>
    </dgm:pt>
    <dgm:pt modelId="{0DD4B4A6-2815-493E-934E-1E64C7ACC4B0}" type="pres">
      <dgm:prSet presAssocID="{13B64BC2-2677-4760-B943-6A8D82612774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5E5BC013-A398-4395-9430-D5351784A9DD}" type="pres">
      <dgm:prSet presAssocID="{0C06057D-A0B9-4D71-B4B8-375D8A6A26EE}" presName="hierRoot1" presStyleCnt="0">
        <dgm:presLayoutVars>
          <dgm:hierBranch val="init"/>
        </dgm:presLayoutVars>
      </dgm:prSet>
      <dgm:spPr/>
    </dgm:pt>
    <dgm:pt modelId="{5F1FB18F-BA67-4903-AE47-A17FAD09C058}" type="pres">
      <dgm:prSet presAssocID="{0C06057D-A0B9-4D71-B4B8-375D8A6A26EE}" presName="rootComposite1" presStyleCnt="0"/>
      <dgm:spPr/>
    </dgm:pt>
    <dgm:pt modelId="{7A7E4808-2882-4B02-96FA-11B7FBF113A0}" type="pres">
      <dgm:prSet presAssocID="{0C06057D-A0B9-4D71-B4B8-375D8A6A26EE}" presName="rootText1" presStyleLbl="node0" presStyleIdx="0" presStyleCnt="1" custScaleX="274013" custScaleY="62439" custLinFactY="-19841" custLinFactNeighborX="-8739" custLinFactNeighborY="-1000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7AB4621-CFD8-4A5E-B046-330A16A7AEBC}" type="pres">
      <dgm:prSet presAssocID="{0C06057D-A0B9-4D71-B4B8-375D8A6A26EE}" presName="rootConnector1" presStyleLbl="node1" presStyleIdx="0" presStyleCnt="0"/>
      <dgm:spPr/>
      <dgm:t>
        <a:bodyPr/>
        <a:lstStyle/>
        <a:p>
          <a:endParaRPr lang="ru-RU"/>
        </a:p>
      </dgm:t>
    </dgm:pt>
    <dgm:pt modelId="{A7F0BF97-4087-4991-B5F0-9752DB8AC8D4}" type="pres">
      <dgm:prSet presAssocID="{0C06057D-A0B9-4D71-B4B8-375D8A6A26EE}" presName="hierChild2" presStyleCnt="0"/>
      <dgm:spPr/>
    </dgm:pt>
    <dgm:pt modelId="{4DFB9098-4D55-476A-B32D-114E7DF0ABFF}" type="pres">
      <dgm:prSet presAssocID="{A3A5CB2C-8A53-4346-9DEB-F6F1B44EBFF0}" presName="Name37" presStyleLbl="parChTrans1D2" presStyleIdx="0" presStyleCnt="3"/>
      <dgm:spPr/>
      <dgm:t>
        <a:bodyPr/>
        <a:lstStyle/>
        <a:p>
          <a:endParaRPr lang="ru-RU"/>
        </a:p>
      </dgm:t>
    </dgm:pt>
    <dgm:pt modelId="{EC624B45-E9D3-4288-8D9A-F74921424B87}" type="pres">
      <dgm:prSet presAssocID="{EA2CDE10-AC72-40AC-85A7-23BF34DA28F9}" presName="hierRoot2" presStyleCnt="0">
        <dgm:presLayoutVars>
          <dgm:hierBranch val="init"/>
        </dgm:presLayoutVars>
      </dgm:prSet>
      <dgm:spPr/>
    </dgm:pt>
    <dgm:pt modelId="{5C6E42BE-0BF9-40BE-8594-AE051BCE60FE}" type="pres">
      <dgm:prSet presAssocID="{EA2CDE10-AC72-40AC-85A7-23BF34DA28F9}" presName="rootComposite" presStyleCnt="0"/>
      <dgm:spPr/>
    </dgm:pt>
    <dgm:pt modelId="{F34430D7-2CB8-4874-AD2C-548CB1178885}" type="pres">
      <dgm:prSet presAssocID="{EA2CDE10-AC72-40AC-85A7-23BF34DA28F9}" presName="rootText" presStyleLbl="node2" presStyleIdx="0" presStyleCnt="3" custScaleX="101302" custLinFactNeighborX="-23" custLinFactNeighborY="1488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6E12C0A-9408-4A4F-88D9-BCB1C3985492}" type="pres">
      <dgm:prSet presAssocID="{EA2CDE10-AC72-40AC-85A7-23BF34DA28F9}" presName="rootConnector" presStyleLbl="node2" presStyleIdx="0" presStyleCnt="3"/>
      <dgm:spPr/>
      <dgm:t>
        <a:bodyPr/>
        <a:lstStyle/>
        <a:p>
          <a:endParaRPr lang="ru-RU"/>
        </a:p>
      </dgm:t>
    </dgm:pt>
    <dgm:pt modelId="{196CDF67-0FF1-4ADF-B39B-C6FD9607D676}" type="pres">
      <dgm:prSet presAssocID="{EA2CDE10-AC72-40AC-85A7-23BF34DA28F9}" presName="hierChild4" presStyleCnt="0"/>
      <dgm:spPr/>
    </dgm:pt>
    <dgm:pt modelId="{29384DAB-34A5-4A53-9F34-30385024D45C}" type="pres">
      <dgm:prSet presAssocID="{EA2CDE10-AC72-40AC-85A7-23BF34DA28F9}" presName="hierChild5" presStyleCnt="0"/>
      <dgm:spPr/>
    </dgm:pt>
    <dgm:pt modelId="{249A9260-D0BF-4E8C-934B-58D1C34939B2}" type="pres">
      <dgm:prSet presAssocID="{CB112102-45E0-4547-AE89-D76EDB39DAD1}" presName="Name37" presStyleLbl="parChTrans1D2" presStyleIdx="1" presStyleCnt="3"/>
      <dgm:spPr/>
      <dgm:t>
        <a:bodyPr/>
        <a:lstStyle/>
        <a:p>
          <a:endParaRPr lang="ru-RU"/>
        </a:p>
      </dgm:t>
    </dgm:pt>
    <dgm:pt modelId="{32E3988C-2D3B-4786-B4C8-C64C2F1480CF}" type="pres">
      <dgm:prSet presAssocID="{FD232BB3-758B-4C1A-B5F5-3367B96A2108}" presName="hierRoot2" presStyleCnt="0">
        <dgm:presLayoutVars>
          <dgm:hierBranch val="init"/>
        </dgm:presLayoutVars>
      </dgm:prSet>
      <dgm:spPr/>
    </dgm:pt>
    <dgm:pt modelId="{CECA0243-6288-4876-BD9E-637B8F2FD459}" type="pres">
      <dgm:prSet presAssocID="{FD232BB3-758B-4C1A-B5F5-3367B96A2108}" presName="rootComposite" presStyleCnt="0"/>
      <dgm:spPr/>
    </dgm:pt>
    <dgm:pt modelId="{19ABB165-9D6F-429E-A4B1-E5A02F554076}" type="pres">
      <dgm:prSet presAssocID="{FD232BB3-758B-4C1A-B5F5-3367B96A2108}" presName="rootText" presStyleLbl="node2" presStyleIdx="1" presStyleCnt="3" custScaleX="89385" custScaleY="293846" custLinFactNeighborX="-7008" custLinFactNeighborY="1488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2B9447B-1465-40D6-87E5-7A796834BBD0}" type="pres">
      <dgm:prSet presAssocID="{FD232BB3-758B-4C1A-B5F5-3367B96A2108}" presName="rootConnector" presStyleLbl="node2" presStyleIdx="1" presStyleCnt="3"/>
      <dgm:spPr/>
      <dgm:t>
        <a:bodyPr/>
        <a:lstStyle/>
        <a:p>
          <a:endParaRPr lang="ru-RU"/>
        </a:p>
      </dgm:t>
    </dgm:pt>
    <dgm:pt modelId="{C247A919-C625-4457-8A12-E7E31E9B7EAE}" type="pres">
      <dgm:prSet presAssocID="{FD232BB3-758B-4C1A-B5F5-3367B96A2108}" presName="hierChild4" presStyleCnt="0"/>
      <dgm:spPr/>
    </dgm:pt>
    <dgm:pt modelId="{747722B1-D32E-4394-8A90-1D90327CABFE}" type="pres">
      <dgm:prSet presAssocID="{FD232BB3-758B-4C1A-B5F5-3367B96A2108}" presName="hierChild5" presStyleCnt="0"/>
      <dgm:spPr/>
    </dgm:pt>
    <dgm:pt modelId="{F09F07E3-3DBF-4D60-AA49-3ED18CDDBB51}" type="pres">
      <dgm:prSet presAssocID="{45A0383F-34F3-4E4C-BA17-08AD1DF99B23}" presName="Name37" presStyleLbl="parChTrans1D2" presStyleIdx="2" presStyleCnt="3"/>
      <dgm:spPr/>
      <dgm:t>
        <a:bodyPr/>
        <a:lstStyle/>
        <a:p>
          <a:endParaRPr lang="ru-RU"/>
        </a:p>
      </dgm:t>
    </dgm:pt>
    <dgm:pt modelId="{1A11E607-60C6-48D9-949C-3C60ACD10B7D}" type="pres">
      <dgm:prSet presAssocID="{23CEA748-157A-455B-BF83-8154477B900C}" presName="hierRoot2" presStyleCnt="0">
        <dgm:presLayoutVars>
          <dgm:hierBranch val="init"/>
        </dgm:presLayoutVars>
      </dgm:prSet>
      <dgm:spPr/>
    </dgm:pt>
    <dgm:pt modelId="{77B1975B-7EFA-4BAD-9B80-67C61A3F7FA1}" type="pres">
      <dgm:prSet presAssocID="{23CEA748-157A-455B-BF83-8154477B900C}" presName="rootComposite" presStyleCnt="0"/>
      <dgm:spPr/>
    </dgm:pt>
    <dgm:pt modelId="{EC536193-4113-432D-8C0A-92A4DD7F1F00}" type="pres">
      <dgm:prSet presAssocID="{23CEA748-157A-455B-BF83-8154477B900C}" presName="rootText" presStyleLbl="node2" presStyleIdx="2" presStyleCnt="3" custScaleX="122802" custLinFactNeighborX="-8292" custLinFactNeighborY="1488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F61ABEB-C717-40BE-BC2C-6A49197F4E21}" type="pres">
      <dgm:prSet presAssocID="{23CEA748-157A-455B-BF83-8154477B900C}" presName="rootConnector" presStyleLbl="node2" presStyleIdx="2" presStyleCnt="3"/>
      <dgm:spPr/>
      <dgm:t>
        <a:bodyPr/>
        <a:lstStyle/>
        <a:p>
          <a:endParaRPr lang="ru-RU"/>
        </a:p>
      </dgm:t>
    </dgm:pt>
    <dgm:pt modelId="{13BF5170-38BF-45E2-A674-616AF8A7859E}" type="pres">
      <dgm:prSet presAssocID="{23CEA748-157A-455B-BF83-8154477B900C}" presName="hierChild4" presStyleCnt="0"/>
      <dgm:spPr/>
    </dgm:pt>
    <dgm:pt modelId="{66063A23-12D6-42EC-8788-DC7937C8B48F}" type="pres">
      <dgm:prSet presAssocID="{23CEA748-157A-455B-BF83-8154477B900C}" presName="hierChild5" presStyleCnt="0"/>
      <dgm:spPr/>
    </dgm:pt>
    <dgm:pt modelId="{D86CD3D8-709B-4449-9E50-F5093C087CDF}" type="pres">
      <dgm:prSet presAssocID="{0C06057D-A0B9-4D71-B4B8-375D8A6A26EE}" presName="hierChild3" presStyleCnt="0"/>
      <dgm:spPr/>
    </dgm:pt>
  </dgm:ptLst>
  <dgm:cxnLst>
    <dgm:cxn modelId="{DFA4F415-28A1-4B9A-9526-4EF44A876E6E}" srcId="{0C06057D-A0B9-4D71-B4B8-375D8A6A26EE}" destId="{EA2CDE10-AC72-40AC-85A7-23BF34DA28F9}" srcOrd="0" destOrd="0" parTransId="{A3A5CB2C-8A53-4346-9DEB-F6F1B44EBFF0}" sibTransId="{017B6359-EFDF-4232-AC1F-FCA60D5585EF}"/>
    <dgm:cxn modelId="{ABFEA40A-F6B0-4BDE-8750-745DCCBDEC30}" type="presOf" srcId="{CB112102-45E0-4547-AE89-D76EDB39DAD1}" destId="{249A9260-D0BF-4E8C-934B-58D1C34939B2}" srcOrd="0" destOrd="0" presId="urn:microsoft.com/office/officeart/2005/8/layout/orgChart1"/>
    <dgm:cxn modelId="{A19C0941-5C14-4150-8AEE-F5FDD8EA11E3}" type="presOf" srcId="{0C06057D-A0B9-4D71-B4B8-375D8A6A26EE}" destId="{A7AB4621-CFD8-4A5E-B046-330A16A7AEBC}" srcOrd="1" destOrd="0" presId="urn:microsoft.com/office/officeart/2005/8/layout/orgChart1"/>
    <dgm:cxn modelId="{F27D9DB9-4622-41F5-85A1-78202D7F7D9C}" type="presOf" srcId="{EA2CDE10-AC72-40AC-85A7-23BF34DA28F9}" destId="{F34430D7-2CB8-4874-AD2C-548CB1178885}" srcOrd="0" destOrd="0" presId="urn:microsoft.com/office/officeart/2005/8/layout/orgChart1"/>
    <dgm:cxn modelId="{55741344-285C-4746-B058-089172543046}" srcId="{0C06057D-A0B9-4D71-B4B8-375D8A6A26EE}" destId="{23CEA748-157A-455B-BF83-8154477B900C}" srcOrd="2" destOrd="0" parTransId="{45A0383F-34F3-4E4C-BA17-08AD1DF99B23}" sibTransId="{9445E4AF-35BE-494A-B0E6-52F30D174019}"/>
    <dgm:cxn modelId="{1E130CE2-30A0-43DA-A89F-D109C676BD79}" type="presOf" srcId="{FD232BB3-758B-4C1A-B5F5-3367B96A2108}" destId="{19ABB165-9D6F-429E-A4B1-E5A02F554076}" srcOrd="0" destOrd="0" presId="urn:microsoft.com/office/officeart/2005/8/layout/orgChart1"/>
    <dgm:cxn modelId="{660B6EBF-8614-4C16-B416-EE0D26E2CC6A}" type="presOf" srcId="{23CEA748-157A-455B-BF83-8154477B900C}" destId="{EC536193-4113-432D-8C0A-92A4DD7F1F00}" srcOrd="0" destOrd="0" presId="urn:microsoft.com/office/officeart/2005/8/layout/orgChart1"/>
    <dgm:cxn modelId="{36DAC147-2F8D-4C02-B0A3-26E9EE7073D6}" type="presOf" srcId="{A3A5CB2C-8A53-4346-9DEB-F6F1B44EBFF0}" destId="{4DFB9098-4D55-476A-B32D-114E7DF0ABFF}" srcOrd="0" destOrd="0" presId="urn:microsoft.com/office/officeart/2005/8/layout/orgChart1"/>
    <dgm:cxn modelId="{07FCCC34-B745-4ED6-8E87-E62B21FDFCC1}" type="presOf" srcId="{0C06057D-A0B9-4D71-B4B8-375D8A6A26EE}" destId="{7A7E4808-2882-4B02-96FA-11B7FBF113A0}" srcOrd="0" destOrd="0" presId="urn:microsoft.com/office/officeart/2005/8/layout/orgChart1"/>
    <dgm:cxn modelId="{231B3184-E599-4BC2-B0EE-A474C3DAF53F}" type="presOf" srcId="{13B64BC2-2677-4760-B943-6A8D82612774}" destId="{0DD4B4A6-2815-493E-934E-1E64C7ACC4B0}" srcOrd="0" destOrd="0" presId="urn:microsoft.com/office/officeart/2005/8/layout/orgChart1"/>
    <dgm:cxn modelId="{EDE423CC-E4D5-4CB8-A563-1C8A0CF182E2}" type="presOf" srcId="{23CEA748-157A-455B-BF83-8154477B900C}" destId="{1F61ABEB-C717-40BE-BC2C-6A49197F4E21}" srcOrd="1" destOrd="0" presId="urn:microsoft.com/office/officeart/2005/8/layout/orgChart1"/>
    <dgm:cxn modelId="{D002FF8E-6637-418D-A729-37D2D71C20FC}" type="presOf" srcId="{45A0383F-34F3-4E4C-BA17-08AD1DF99B23}" destId="{F09F07E3-3DBF-4D60-AA49-3ED18CDDBB51}" srcOrd="0" destOrd="0" presId="urn:microsoft.com/office/officeart/2005/8/layout/orgChart1"/>
    <dgm:cxn modelId="{7B3C38B8-259D-4A90-8CA0-BB1163492048}" srcId="{0C06057D-A0B9-4D71-B4B8-375D8A6A26EE}" destId="{FD232BB3-758B-4C1A-B5F5-3367B96A2108}" srcOrd="1" destOrd="0" parTransId="{CB112102-45E0-4547-AE89-D76EDB39DAD1}" sibTransId="{8008ADF2-A4B9-4184-9E1E-6F7EA42F25F9}"/>
    <dgm:cxn modelId="{04358843-C316-4A02-BBC0-5F545B4FD025}" srcId="{13B64BC2-2677-4760-B943-6A8D82612774}" destId="{0C06057D-A0B9-4D71-B4B8-375D8A6A26EE}" srcOrd="0" destOrd="0" parTransId="{4964AC7D-7C89-417E-9350-68BB669D1278}" sibTransId="{5CA07FD3-70AC-49E9-BAB7-8FFF4896975E}"/>
    <dgm:cxn modelId="{D542751C-3C46-4EBC-80BB-6125383D8B7B}" type="presOf" srcId="{EA2CDE10-AC72-40AC-85A7-23BF34DA28F9}" destId="{66E12C0A-9408-4A4F-88D9-BCB1C3985492}" srcOrd="1" destOrd="0" presId="urn:microsoft.com/office/officeart/2005/8/layout/orgChart1"/>
    <dgm:cxn modelId="{40DBD751-AA3B-4B4D-A9DC-92C906C86C8F}" type="presOf" srcId="{FD232BB3-758B-4C1A-B5F5-3367B96A2108}" destId="{A2B9447B-1465-40D6-87E5-7A796834BBD0}" srcOrd="1" destOrd="0" presId="urn:microsoft.com/office/officeart/2005/8/layout/orgChart1"/>
    <dgm:cxn modelId="{0C0C20CF-3A12-46D3-A6A2-A0BDCF8AF8A5}" type="presParOf" srcId="{0DD4B4A6-2815-493E-934E-1E64C7ACC4B0}" destId="{5E5BC013-A398-4395-9430-D5351784A9DD}" srcOrd="0" destOrd="0" presId="urn:microsoft.com/office/officeart/2005/8/layout/orgChart1"/>
    <dgm:cxn modelId="{0A8C6FCE-34FA-4D89-8D09-8897CF0F3863}" type="presParOf" srcId="{5E5BC013-A398-4395-9430-D5351784A9DD}" destId="{5F1FB18F-BA67-4903-AE47-A17FAD09C058}" srcOrd="0" destOrd="0" presId="urn:microsoft.com/office/officeart/2005/8/layout/orgChart1"/>
    <dgm:cxn modelId="{73F77B81-9998-417E-AA34-13556EBDD0FB}" type="presParOf" srcId="{5F1FB18F-BA67-4903-AE47-A17FAD09C058}" destId="{7A7E4808-2882-4B02-96FA-11B7FBF113A0}" srcOrd="0" destOrd="0" presId="urn:microsoft.com/office/officeart/2005/8/layout/orgChart1"/>
    <dgm:cxn modelId="{FD92A28D-3B8B-4719-86A0-2DF43CB0FE4B}" type="presParOf" srcId="{5F1FB18F-BA67-4903-AE47-A17FAD09C058}" destId="{A7AB4621-CFD8-4A5E-B046-330A16A7AEBC}" srcOrd="1" destOrd="0" presId="urn:microsoft.com/office/officeart/2005/8/layout/orgChart1"/>
    <dgm:cxn modelId="{B3FD51C8-C033-49A9-A688-B7E3DFBEC5A8}" type="presParOf" srcId="{5E5BC013-A398-4395-9430-D5351784A9DD}" destId="{A7F0BF97-4087-4991-B5F0-9752DB8AC8D4}" srcOrd="1" destOrd="0" presId="urn:microsoft.com/office/officeart/2005/8/layout/orgChart1"/>
    <dgm:cxn modelId="{5744F55A-3CE7-4A53-898C-223FAE54EB6D}" type="presParOf" srcId="{A7F0BF97-4087-4991-B5F0-9752DB8AC8D4}" destId="{4DFB9098-4D55-476A-B32D-114E7DF0ABFF}" srcOrd="0" destOrd="0" presId="urn:microsoft.com/office/officeart/2005/8/layout/orgChart1"/>
    <dgm:cxn modelId="{E7ADB8E2-847B-4BFD-9A6B-2767874F28E2}" type="presParOf" srcId="{A7F0BF97-4087-4991-B5F0-9752DB8AC8D4}" destId="{EC624B45-E9D3-4288-8D9A-F74921424B87}" srcOrd="1" destOrd="0" presId="urn:microsoft.com/office/officeart/2005/8/layout/orgChart1"/>
    <dgm:cxn modelId="{1BD73624-E7B7-43C6-AE95-08F82983FE26}" type="presParOf" srcId="{EC624B45-E9D3-4288-8D9A-F74921424B87}" destId="{5C6E42BE-0BF9-40BE-8594-AE051BCE60FE}" srcOrd="0" destOrd="0" presId="urn:microsoft.com/office/officeart/2005/8/layout/orgChart1"/>
    <dgm:cxn modelId="{C463C90F-538C-422B-B32F-BA30DA03C684}" type="presParOf" srcId="{5C6E42BE-0BF9-40BE-8594-AE051BCE60FE}" destId="{F34430D7-2CB8-4874-AD2C-548CB1178885}" srcOrd="0" destOrd="0" presId="urn:microsoft.com/office/officeart/2005/8/layout/orgChart1"/>
    <dgm:cxn modelId="{BE5ACE0D-A7E1-4860-85BF-0853F0A8FA75}" type="presParOf" srcId="{5C6E42BE-0BF9-40BE-8594-AE051BCE60FE}" destId="{66E12C0A-9408-4A4F-88D9-BCB1C3985492}" srcOrd="1" destOrd="0" presId="urn:microsoft.com/office/officeart/2005/8/layout/orgChart1"/>
    <dgm:cxn modelId="{877F2357-B666-4A51-973A-6F7F0825E5D4}" type="presParOf" srcId="{EC624B45-E9D3-4288-8D9A-F74921424B87}" destId="{196CDF67-0FF1-4ADF-B39B-C6FD9607D676}" srcOrd="1" destOrd="0" presId="urn:microsoft.com/office/officeart/2005/8/layout/orgChart1"/>
    <dgm:cxn modelId="{D830FAAD-A7CB-4795-BE85-6F94169E7261}" type="presParOf" srcId="{EC624B45-E9D3-4288-8D9A-F74921424B87}" destId="{29384DAB-34A5-4A53-9F34-30385024D45C}" srcOrd="2" destOrd="0" presId="urn:microsoft.com/office/officeart/2005/8/layout/orgChart1"/>
    <dgm:cxn modelId="{83DE5814-CE26-44DF-8435-442E62EFF939}" type="presParOf" srcId="{A7F0BF97-4087-4991-B5F0-9752DB8AC8D4}" destId="{249A9260-D0BF-4E8C-934B-58D1C34939B2}" srcOrd="2" destOrd="0" presId="urn:microsoft.com/office/officeart/2005/8/layout/orgChart1"/>
    <dgm:cxn modelId="{1E85BC1F-C4A9-4812-92C4-C7E10F943823}" type="presParOf" srcId="{A7F0BF97-4087-4991-B5F0-9752DB8AC8D4}" destId="{32E3988C-2D3B-4786-B4C8-C64C2F1480CF}" srcOrd="3" destOrd="0" presId="urn:microsoft.com/office/officeart/2005/8/layout/orgChart1"/>
    <dgm:cxn modelId="{80F85669-2D3C-47B6-B9CA-4980EE25C32F}" type="presParOf" srcId="{32E3988C-2D3B-4786-B4C8-C64C2F1480CF}" destId="{CECA0243-6288-4876-BD9E-637B8F2FD459}" srcOrd="0" destOrd="0" presId="urn:microsoft.com/office/officeart/2005/8/layout/orgChart1"/>
    <dgm:cxn modelId="{EB8F3889-0A2A-400A-A97B-6560BD018244}" type="presParOf" srcId="{CECA0243-6288-4876-BD9E-637B8F2FD459}" destId="{19ABB165-9D6F-429E-A4B1-E5A02F554076}" srcOrd="0" destOrd="0" presId="urn:microsoft.com/office/officeart/2005/8/layout/orgChart1"/>
    <dgm:cxn modelId="{EEFA76D6-02D3-4E37-A7F8-5A2ED99E2015}" type="presParOf" srcId="{CECA0243-6288-4876-BD9E-637B8F2FD459}" destId="{A2B9447B-1465-40D6-87E5-7A796834BBD0}" srcOrd="1" destOrd="0" presId="urn:microsoft.com/office/officeart/2005/8/layout/orgChart1"/>
    <dgm:cxn modelId="{3537CE51-1F9C-45B4-97FD-FB2E8610C0BB}" type="presParOf" srcId="{32E3988C-2D3B-4786-B4C8-C64C2F1480CF}" destId="{C247A919-C625-4457-8A12-E7E31E9B7EAE}" srcOrd="1" destOrd="0" presId="urn:microsoft.com/office/officeart/2005/8/layout/orgChart1"/>
    <dgm:cxn modelId="{BC5FFCEF-A651-45EB-B87D-6DCAE72D1694}" type="presParOf" srcId="{32E3988C-2D3B-4786-B4C8-C64C2F1480CF}" destId="{747722B1-D32E-4394-8A90-1D90327CABFE}" srcOrd="2" destOrd="0" presId="urn:microsoft.com/office/officeart/2005/8/layout/orgChart1"/>
    <dgm:cxn modelId="{FEFDBB03-38D9-4593-9801-B9109833E9F3}" type="presParOf" srcId="{A7F0BF97-4087-4991-B5F0-9752DB8AC8D4}" destId="{F09F07E3-3DBF-4D60-AA49-3ED18CDDBB51}" srcOrd="4" destOrd="0" presId="urn:microsoft.com/office/officeart/2005/8/layout/orgChart1"/>
    <dgm:cxn modelId="{FA810E14-584C-4E80-86C3-713CF17CC4C8}" type="presParOf" srcId="{A7F0BF97-4087-4991-B5F0-9752DB8AC8D4}" destId="{1A11E607-60C6-48D9-949C-3C60ACD10B7D}" srcOrd="5" destOrd="0" presId="urn:microsoft.com/office/officeart/2005/8/layout/orgChart1"/>
    <dgm:cxn modelId="{D15CCCF0-D89A-49AC-A53F-EE52ED5C215D}" type="presParOf" srcId="{1A11E607-60C6-48D9-949C-3C60ACD10B7D}" destId="{77B1975B-7EFA-4BAD-9B80-67C61A3F7FA1}" srcOrd="0" destOrd="0" presId="urn:microsoft.com/office/officeart/2005/8/layout/orgChart1"/>
    <dgm:cxn modelId="{375D1C02-FDBD-4F31-AE51-C00D970406DD}" type="presParOf" srcId="{77B1975B-7EFA-4BAD-9B80-67C61A3F7FA1}" destId="{EC536193-4113-432D-8C0A-92A4DD7F1F00}" srcOrd="0" destOrd="0" presId="urn:microsoft.com/office/officeart/2005/8/layout/orgChart1"/>
    <dgm:cxn modelId="{5E9E4116-C3D1-4E8F-B016-E5E1C3E6A392}" type="presParOf" srcId="{77B1975B-7EFA-4BAD-9B80-67C61A3F7FA1}" destId="{1F61ABEB-C717-40BE-BC2C-6A49197F4E21}" srcOrd="1" destOrd="0" presId="urn:microsoft.com/office/officeart/2005/8/layout/orgChart1"/>
    <dgm:cxn modelId="{904A5C7C-2889-4558-B9E3-C00E0C4E0AA8}" type="presParOf" srcId="{1A11E607-60C6-48D9-949C-3C60ACD10B7D}" destId="{13BF5170-38BF-45E2-A674-616AF8A7859E}" srcOrd="1" destOrd="0" presId="urn:microsoft.com/office/officeart/2005/8/layout/orgChart1"/>
    <dgm:cxn modelId="{803C8B47-5C85-4FD1-A05A-87D27B74B7CF}" type="presParOf" srcId="{1A11E607-60C6-48D9-949C-3C60ACD10B7D}" destId="{66063A23-12D6-42EC-8788-DC7937C8B48F}" srcOrd="2" destOrd="0" presId="urn:microsoft.com/office/officeart/2005/8/layout/orgChart1"/>
    <dgm:cxn modelId="{99E40416-5260-4CBE-A1EA-A398DFB879B5}" type="presParOf" srcId="{5E5BC013-A398-4395-9430-D5351784A9DD}" destId="{D86CD3D8-709B-4449-9E50-F5093C087CDF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38DF837-D822-4D6F-9A0F-23DA8D1F1AF2}">
      <dsp:nvSpPr>
        <dsp:cNvPr id="0" name=""/>
        <dsp:cNvSpPr/>
      </dsp:nvSpPr>
      <dsp:spPr>
        <a:xfrm>
          <a:off x="1778995" y="0"/>
          <a:ext cx="4450740" cy="139820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Натуральные</a:t>
          </a:r>
          <a:r>
            <a:rPr lang="ru-RU" sz="3600" kern="1200" baseline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волокна</a:t>
          </a:r>
          <a:endParaRPr lang="ru-RU" sz="36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819947" y="40952"/>
        <a:ext cx="4368836" cy="1316305"/>
      </dsp:txXfrm>
    </dsp:sp>
    <dsp:sp modelId="{45E9B1C3-D258-4DFA-B8D1-5265102B9AF9}">
      <dsp:nvSpPr>
        <dsp:cNvPr id="0" name=""/>
        <dsp:cNvSpPr/>
      </dsp:nvSpPr>
      <dsp:spPr>
        <a:xfrm>
          <a:off x="2154592" y="1398209"/>
          <a:ext cx="1849773" cy="370081"/>
        </a:xfrm>
        <a:custGeom>
          <a:avLst/>
          <a:gdLst/>
          <a:ahLst/>
          <a:cxnLst/>
          <a:rect l="0" t="0" r="0" b="0"/>
          <a:pathLst>
            <a:path>
              <a:moveTo>
                <a:pt x="1849773" y="0"/>
              </a:moveTo>
              <a:lnTo>
                <a:pt x="1849773" y="185040"/>
              </a:lnTo>
              <a:lnTo>
                <a:pt x="0" y="185040"/>
              </a:lnTo>
              <a:lnTo>
                <a:pt x="0" y="37008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003C566-5F19-4047-82BC-FCFF4B24C665}">
      <dsp:nvSpPr>
        <dsp:cNvPr id="0" name=""/>
        <dsp:cNvSpPr/>
      </dsp:nvSpPr>
      <dsp:spPr>
        <a:xfrm>
          <a:off x="0" y="1768291"/>
          <a:ext cx="4309184" cy="97491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b="0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Животного  происхождения</a:t>
          </a:r>
          <a:endParaRPr lang="ru-RU" sz="4000" b="0" i="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8554" y="1796845"/>
        <a:ext cx="4252076" cy="917803"/>
      </dsp:txXfrm>
    </dsp:sp>
    <dsp:sp modelId="{C2652851-2C09-4D7D-A246-852870D2597E}">
      <dsp:nvSpPr>
        <dsp:cNvPr id="0" name=""/>
        <dsp:cNvSpPr/>
      </dsp:nvSpPr>
      <dsp:spPr>
        <a:xfrm>
          <a:off x="945146" y="2743202"/>
          <a:ext cx="1209445" cy="591691"/>
        </a:xfrm>
        <a:custGeom>
          <a:avLst/>
          <a:gdLst/>
          <a:ahLst/>
          <a:cxnLst/>
          <a:rect l="0" t="0" r="0" b="0"/>
          <a:pathLst>
            <a:path>
              <a:moveTo>
                <a:pt x="1209445" y="0"/>
              </a:moveTo>
              <a:lnTo>
                <a:pt x="1209445" y="295845"/>
              </a:lnTo>
              <a:lnTo>
                <a:pt x="0" y="295845"/>
              </a:lnTo>
              <a:lnTo>
                <a:pt x="0" y="591691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C019DC3-1FEF-48BC-BD83-D5CAF24CE283}">
      <dsp:nvSpPr>
        <dsp:cNvPr id="0" name=""/>
        <dsp:cNvSpPr/>
      </dsp:nvSpPr>
      <dsp:spPr>
        <a:xfrm>
          <a:off x="0" y="3334894"/>
          <a:ext cx="1890292" cy="1168636"/>
        </a:xfrm>
        <a:prstGeom prst="roundRect">
          <a:avLst>
            <a:gd name="adj" fmla="val 10000"/>
          </a:avLst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Шерсть</a:t>
          </a:r>
          <a:endParaRPr lang="ru-RU" sz="2800" kern="1200" dirty="0">
            <a:solidFill>
              <a:schemeClr val="tx1">
                <a:lumMod val="95000"/>
                <a:lumOff val="5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4228" y="3369122"/>
        <a:ext cx="1821836" cy="1100180"/>
      </dsp:txXfrm>
    </dsp:sp>
    <dsp:sp modelId="{027A4955-AF2C-4E6C-8BEB-FA309F60BB0C}">
      <dsp:nvSpPr>
        <dsp:cNvPr id="0" name=""/>
        <dsp:cNvSpPr/>
      </dsp:nvSpPr>
      <dsp:spPr>
        <a:xfrm>
          <a:off x="2154592" y="2743202"/>
          <a:ext cx="1471125" cy="68187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40936"/>
              </a:lnTo>
              <a:lnTo>
                <a:pt x="1471125" y="340936"/>
              </a:lnTo>
              <a:lnTo>
                <a:pt x="1471125" y="68187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E25DC07-70CC-4005-80E1-A89C314EEB48}">
      <dsp:nvSpPr>
        <dsp:cNvPr id="0" name=""/>
        <dsp:cNvSpPr/>
      </dsp:nvSpPr>
      <dsp:spPr>
        <a:xfrm>
          <a:off x="2959957" y="3425074"/>
          <a:ext cx="1331519" cy="1100888"/>
        </a:xfrm>
        <a:prstGeom prst="roundRect">
          <a:avLst>
            <a:gd name="adj" fmla="val 10000"/>
          </a:avLst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Шёлк</a:t>
          </a:r>
          <a:endParaRPr lang="ru-RU" sz="3200" kern="1200" dirty="0">
            <a:solidFill>
              <a:schemeClr val="tx1">
                <a:lumMod val="95000"/>
                <a:lumOff val="5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992201" y="3457318"/>
        <a:ext cx="1267031" cy="1036400"/>
      </dsp:txXfrm>
    </dsp:sp>
    <dsp:sp modelId="{1D1C332E-BC7C-4ADD-A531-8A202C929921}">
      <dsp:nvSpPr>
        <dsp:cNvPr id="0" name=""/>
        <dsp:cNvSpPr/>
      </dsp:nvSpPr>
      <dsp:spPr>
        <a:xfrm>
          <a:off x="4004365" y="1398209"/>
          <a:ext cx="2369633" cy="44945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4726"/>
              </a:lnTo>
              <a:lnTo>
                <a:pt x="2369633" y="224726"/>
              </a:lnTo>
              <a:lnTo>
                <a:pt x="2369633" y="44945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6C079F1-01A9-45B5-BB36-5C3CAF02E7DB}">
      <dsp:nvSpPr>
        <dsp:cNvPr id="0" name=""/>
        <dsp:cNvSpPr/>
      </dsp:nvSpPr>
      <dsp:spPr>
        <a:xfrm>
          <a:off x="4518398" y="1847663"/>
          <a:ext cx="3711201" cy="89553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Растительного</a:t>
          </a:r>
          <a:r>
            <a:rPr lang="ru-RU" sz="3600" kern="1200" baseline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происхождения</a:t>
          </a:r>
          <a:endParaRPr lang="ru-RU" sz="36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544627" y="1873892"/>
        <a:ext cx="3658743" cy="843081"/>
      </dsp:txXfrm>
    </dsp:sp>
    <dsp:sp modelId="{F4D21EEB-807B-4F17-9193-436E23974E8B}">
      <dsp:nvSpPr>
        <dsp:cNvPr id="0" name=""/>
        <dsp:cNvSpPr/>
      </dsp:nvSpPr>
      <dsp:spPr>
        <a:xfrm>
          <a:off x="6373999" y="2743202"/>
          <a:ext cx="785468" cy="50319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1597"/>
              </a:lnTo>
              <a:lnTo>
                <a:pt x="785468" y="251597"/>
              </a:lnTo>
              <a:lnTo>
                <a:pt x="785468" y="503195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9722ED4-0246-403D-8782-307E64E691D6}">
      <dsp:nvSpPr>
        <dsp:cNvPr id="0" name=""/>
        <dsp:cNvSpPr/>
      </dsp:nvSpPr>
      <dsp:spPr>
        <a:xfrm>
          <a:off x="6476999" y="3246398"/>
          <a:ext cx="1364935" cy="1173204"/>
        </a:xfrm>
        <a:prstGeom prst="roundRect">
          <a:avLst>
            <a:gd name="adj" fmla="val 10000"/>
          </a:avLst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4310" tIns="194310" rIns="194310" bIns="194310" numCol="1" spcCol="1270" anchor="ctr" anchorCtr="0">
          <a:noAutofit/>
        </a:bodyPr>
        <a:lstStyle/>
        <a:p>
          <a:pPr lvl="0" algn="ctr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100" kern="1200" dirty="0" smtClean="0"/>
            <a:t> </a:t>
          </a:r>
        </a:p>
      </dsp:txBody>
      <dsp:txXfrm>
        <a:off x="6511361" y="3280760"/>
        <a:ext cx="1296211" cy="110448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9F07E3-3DBF-4D60-AA49-3ED18CDDBB51}">
      <dsp:nvSpPr>
        <dsp:cNvPr id="0" name=""/>
        <dsp:cNvSpPr/>
      </dsp:nvSpPr>
      <dsp:spPr>
        <a:xfrm>
          <a:off x="4347401" y="802364"/>
          <a:ext cx="3001604" cy="16009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31053"/>
              </a:lnTo>
              <a:lnTo>
                <a:pt x="3001604" y="1331053"/>
              </a:lnTo>
              <a:lnTo>
                <a:pt x="3001604" y="160091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49A9260-D0BF-4E8C-934B-58D1C34939B2}">
      <dsp:nvSpPr>
        <dsp:cNvPr id="0" name=""/>
        <dsp:cNvSpPr/>
      </dsp:nvSpPr>
      <dsp:spPr>
        <a:xfrm>
          <a:off x="4115605" y="802364"/>
          <a:ext cx="231795" cy="1600911"/>
        </a:xfrm>
        <a:custGeom>
          <a:avLst/>
          <a:gdLst/>
          <a:ahLst/>
          <a:cxnLst/>
          <a:rect l="0" t="0" r="0" b="0"/>
          <a:pathLst>
            <a:path>
              <a:moveTo>
                <a:pt x="231795" y="0"/>
              </a:moveTo>
              <a:lnTo>
                <a:pt x="231795" y="1331053"/>
              </a:lnTo>
              <a:lnTo>
                <a:pt x="0" y="1331053"/>
              </a:lnTo>
              <a:lnTo>
                <a:pt x="0" y="160091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DFB9098-4D55-476A-B32D-114E7DF0ABFF}">
      <dsp:nvSpPr>
        <dsp:cNvPr id="0" name=""/>
        <dsp:cNvSpPr/>
      </dsp:nvSpPr>
      <dsp:spPr>
        <a:xfrm>
          <a:off x="1305009" y="802364"/>
          <a:ext cx="3042391" cy="1600911"/>
        </a:xfrm>
        <a:custGeom>
          <a:avLst/>
          <a:gdLst/>
          <a:ahLst/>
          <a:cxnLst/>
          <a:rect l="0" t="0" r="0" b="0"/>
          <a:pathLst>
            <a:path>
              <a:moveTo>
                <a:pt x="3042391" y="0"/>
              </a:moveTo>
              <a:lnTo>
                <a:pt x="3042391" y="1331053"/>
              </a:lnTo>
              <a:lnTo>
                <a:pt x="0" y="1331053"/>
              </a:lnTo>
              <a:lnTo>
                <a:pt x="0" y="160091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A7E4808-2882-4B02-96FA-11B7FBF113A0}">
      <dsp:nvSpPr>
        <dsp:cNvPr id="0" name=""/>
        <dsp:cNvSpPr/>
      </dsp:nvSpPr>
      <dsp:spPr>
        <a:xfrm>
          <a:off x="826230" y="0"/>
          <a:ext cx="7042341" cy="80236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400" b="1" kern="1200" dirty="0" smtClean="0">
              <a:solidFill>
                <a:schemeClr val="bg2">
                  <a:lumMod val="50000"/>
                </a:schemeClr>
              </a:solidFill>
            </a:rPr>
            <a:t>Свойства тканей</a:t>
          </a:r>
          <a:endParaRPr lang="ru-RU" sz="4400" b="1" kern="1200" dirty="0">
            <a:solidFill>
              <a:schemeClr val="bg2">
                <a:lumMod val="50000"/>
              </a:schemeClr>
            </a:solidFill>
          </a:endParaRPr>
        </a:p>
      </dsp:txBody>
      <dsp:txXfrm>
        <a:off x="826230" y="0"/>
        <a:ext cx="7042341" cy="802364"/>
      </dsp:txXfrm>
    </dsp:sp>
    <dsp:sp modelId="{F34430D7-2CB8-4874-AD2C-548CB1178885}">
      <dsp:nvSpPr>
        <dsp:cNvPr id="0" name=""/>
        <dsp:cNvSpPr/>
      </dsp:nvSpPr>
      <dsp:spPr>
        <a:xfrm>
          <a:off x="3240" y="2403276"/>
          <a:ext cx="2603538" cy="128503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solidFill>
                <a:schemeClr val="bg2">
                  <a:lumMod val="50000"/>
                </a:schemeClr>
              </a:solidFill>
            </a:rPr>
            <a:t>механические</a:t>
          </a:r>
          <a:endParaRPr lang="ru-RU" sz="3200" b="1" kern="1200" dirty="0">
            <a:solidFill>
              <a:schemeClr val="bg2">
                <a:lumMod val="50000"/>
              </a:schemeClr>
            </a:solidFill>
          </a:endParaRPr>
        </a:p>
      </dsp:txBody>
      <dsp:txXfrm>
        <a:off x="3240" y="2403276"/>
        <a:ext cx="2603538" cy="1285037"/>
      </dsp:txXfrm>
    </dsp:sp>
    <dsp:sp modelId="{19ABB165-9D6F-429E-A4B1-E5A02F554076}">
      <dsp:nvSpPr>
        <dsp:cNvPr id="0" name=""/>
        <dsp:cNvSpPr/>
      </dsp:nvSpPr>
      <dsp:spPr>
        <a:xfrm>
          <a:off x="2966974" y="2403276"/>
          <a:ext cx="2297262" cy="377603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solidFill>
                <a:schemeClr val="bg2">
                  <a:lumMod val="50000"/>
                </a:schemeClr>
              </a:solidFill>
            </a:rPr>
            <a:t>физические</a:t>
          </a:r>
          <a:endParaRPr lang="ru-RU" sz="3200" b="1" kern="1200" dirty="0">
            <a:solidFill>
              <a:schemeClr val="bg2">
                <a:lumMod val="50000"/>
              </a:schemeClr>
            </a:solidFill>
          </a:endParaRPr>
        </a:p>
      </dsp:txBody>
      <dsp:txXfrm>
        <a:off x="2966974" y="2403276"/>
        <a:ext cx="2297262" cy="3776032"/>
      </dsp:txXfrm>
    </dsp:sp>
    <dsp:sp modelId="{EC536193-4113-432D-8C0A-92A4DD7F1F00}">
      <dsp:nvSpPr>
        <dsp:cNvPr id="0" name=""/>
        <dsp:cNvSpPr/>
      </dsp:nvSpPr>
      <dsp:spPr>
        <a:xfrm>
          <a:off x="5770953" y="2403276"/>
          <a:ext cx="3156104" cy="128503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solidFill>
                <a:schemeClr val="bg2">
                  <a:lumMod val="50000"/>
                </a:schemeClr>
              </a:solidFill>
            </a:rPr>
            <a:t>технологические</a:t>
          </a:r>
          <a:endParaRPr lang="ru-RU" sz="3200" b="1" kern="1200" dirty="0">
            <a:solidFill>
              <a:schemeClr val="bg2">
                <a:lumMod val="50000"/>
              </a:schemeClr>
            </a:solidFill>
          </a:endParaRPr>
        </a:p>
      </dsp:txBody>
      <dsp:txXfrm>
        <a:off x="5770953" y="2403276"/>
        <a:ext cx="3156104" cy="128503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6">
  <dgm:title val=""/>
  <dgm:desc val=""/>
  <dgm:catLst>
    <dgm:cat type="hierarchy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>
      <dgm:param type="vertAlign" val="mid"/>
      <dgm:param type="horzAlign" val="ctr"/>
    </dgm:alg>
    <dgm:shape xmlns:r="http://schemas.openxmlformats.org/officeDocument/2006/relationships" r:blip="">
      <dgm:adjLst/>
    </dgm:shape>
    <dgm:presOf/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 refType="w" fact="0.3"/>
              <dgm:constr type="t" for="ch" forName="hierFlow"/>
              <dgm:constr type="r" for="ch" forName="hierFlow" refType="w" fact="0.98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/>
              <dgm:constr type="r" for="ch" forName="hierFlow" refType="w" fact="0.7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w" for="des" forName="level1Shape" refType="w"/>
          <dgm:constr type="h" for="des" forName="level1Shape" refType="w" refFor="des" refForName="level1Shape" fact="0.66667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h" refFor="des" refForName="level1Shape" op="equ" fact="0.4"/>
          <dgm:constr type="sibSp" for="des" forName="hierChild1" refType="w" refFor="des" refForName="level1Shape" op="equ" fact="0.3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h" refFor="des" refForName="level1Shape" op="equ"/>
          <dgm:constr type="userB" for="des" refType="sp" refFor="des" op="equ"/>
          <dgm:constr type="h" for="des" forName="firstBuf" refType="h" refFor="des" refForName="level1Shape" fact="0.1"/>
        </dgm:constrLst>
      </dgm:else>
    </dgm:choose>
    <dgm:ruleLst/>
    <dgm:layoutNode name="hierFlow">
      <dgm:alg type="lin">
        <dgm:param type="linDir" val="fromT"/>
        <dgm:param type="nodeVertAlign" val="t"/>
        <dgm:param type="vertAlign" val="t"/>
        <dgm:param type="nodeHorzAlign" val="ctr"/>
        <dgm:param type="fallback" val="2D"/>
      </dgm:alg>
      <dgm:shape xmlns:r="http://schemas.openxmlformats.org/officeDocument/2006/relationships" r:blip="">
        <dgm:adjLst/>
      </dgm:shape>
      <dgm:presOf/>
      <dgm:constrLst/>
      <dgm:ruleLst/>
      <dgm:choose name="Name6">
        <dgm:if name="Name7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8"/>
      </dgm:choose>
      <dgm:layoutNode name="hierChild1">
        <dgm:varLst>
          <dgm:chPref val="1"/>
          <dgm:animOne val="branch"/>
          <dgm:animLvl val="lvl"/>
        </dgm:varLst>
        <dgm:choose name="Name9">
          <dgm:if name="Name10" func="var" arg="dir" op="equ" val="norm">
            <dgm:alg type="hierChild">
              <dgm:param type="linDir" val="fromL"/>
              <dgm:param type="vertAlign" val="t"/>
            </dgm:alg>
          </dgm:if>
          <dgm:else name="Name11">
            <dgm:alg type="hierChild">
              <dgm:param type="linDir" val="fromR"/>
              <dgm:param type="vertAlign" val="t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primFontSz" for="des" ptType="node" op="equ"/>
        </dgm:constrLst>
        <dgm:ruleLst/>
        <dgm:forEach name="Name12" axis="ch" cnt="3">
          <dgm:forEach name="Name13" axis="self" ptType="node">
            <dgm:layoutNode name="Name14">
              <dgm:alg type="hierRoot"/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primFontSz" val="65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15">
                  <dgm:if name="Name16" func="var" arg="dir" op="equ" val="norm">
                    <dgm:alg type="hierChild">
                      <dgm:param type="linDir" val="fromL"/>
                    </dgm:alg>
                  </dgm:if>
                  <dgm:else name="Name17">
                    <dgm:alg type="hierChild">
                      <dgm:param type="linDir" val="from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18" axis="self" ptType="parTrans" cnt="1">
                    <dgm:layoutNode name="Name19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</dgm:alg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1"/>
                        <dgm:constr type="begPad"/>
                        <dgm:constr type="endPad"/>
                      </dgm:constrLst>
                      <dgm:ruleLst/>
                    </dgm:layoutNode>
                  </dgm:forEach>
                  <dgm:forEach name="Name20" axis="self" ptType="node">
                    <dgm:layoutNode name="Name21">
                      <dgm:alg type="hierRoot"/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primFontSz" val="65"/>
                          <dgm:constr type="tMarg" refType="primFontSz" fact="0.3"/>
                          <dgm:constr type="bMarg" refType="primFontSz" fact="0.3"/>
                          <dgm:constr type="lMarg" refType="primFontSz" fact="0.3"/>
                          <dgm:constr type="r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22">
                          <dgm:if name="Name23" func="var" arg="dir" op="equ" val="norm">
                            <dgm:alg type="hierChild">
                              <dgm:param type="linDir" val="fromL"/>
                            </dgm:alg>
                          </dgm:if>
                          <dgm:else name="Name24">
                            <dgm:alg type="hierChild">
                              <dgm:param type="linDir" val="from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25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alg type="lin">
        <dgm:param type="linDir" val="fromT"/>
        <dgm:param type="nodeVertAlign" val="t"/>
        <dgm:param type="vertAlign" val="t"/>
        <dgm:param type="nodeHorzAlign" val="ctr"/>
      </dgm:alg>
      <dgm:shape xmlns:r="http://schemas.openxmlformats.org/officeDocument/2006/relationships" r:blip="">
        <dgm:adjLst/>
      </dgm:shape>
      <dgm:presOf/>
      <dgm:constrLst>
        <dgm:constr type="userB"/>
        <dgm:constr type="w" for="ch" forName="rectComp" refType="w"/>
        <dgm:constr type="h" for="ch" forName="rectComp" refType="h"/>
        <dgm:constr type="w" for="des" forName="bgRect" refType="w"/>
        <dgm:constr type="primFontSz" for="des" forName="bgRectTx" op="equ"/>
      </dgm:constrLst>
      <dgm:ruleLst/>
      <dgm:forEach name="Name26" axis="ch" ptType="node" st="2">
        <dgm:layoutNode name="rectComp">
          <dgm:alg type="composite">
            <dgm:param type="vertAlign" val="t"/>
            <dgm:param type="horzAlign" val="ctr"/>
          </dgm:alg>
          <dgm:shape xmlns:r="http://schemas.openxmlformats.org/officeDocument/2006/relationships" r:blip="">
            <dgm:adjLst/>
          </dgm:shape>
          <dgm:presOf/>
          <dgm:choose name="Name27">
            <dgm:if name="Name28" func="var" arg="dir" op="equ" val="norm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l" for="ch" forName="bgRectTx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if>
            <dgm:else name="Name29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r" for="ch" forName="bgRectTx" refType="w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else>
          </dgm:choose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presOf axis="desOrSelf" ptType="node"/>
            <dgm:shape xmlns:r="http://schemas.openxmlformats.org/officeDocument/2006/relationships" type="rect" r:blip="" zOrderOff="-999" hideGeom="1">
              <dgm:adjLst/>
            </dgm:shape>
            <dgm:constrLst>
              <dgm:constr type="primFontSz" val="65"/>
            </dgm:constrLst>
            <dgm:ruleLst>
              <dgm:rule type="primFontSz" val="5" fact="NaN" max="NaN"/>
            </dgm:ruleLst>
          </dgm:layoutNode>
        </dgm:layoutNode>
        <dgm:choose name="Name30">
          <dgm:if name="Name31" axis="self" ptType="node" func="revPos" op="gte" val="2">
            <dgm:layoutNode name="spComp">
              <dgm:alg type="composite">
                <dgm:param type="vertAlign" val="t"/>
                <dgm:param type="horzAlign" val="ctr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vSp"/>
                <dgm:constr type="t" for="ch" forName="vSp"/>
                <dgm:constr type="h" for="ch" forName="vSp" refType="userB"/>
                <dgm:constr type="hOff" for="ch" forName="vSp" refType="userA" fact="-0.2"/>
              </dgm:constrLst>
              <dgm:ruleLst/>
              <dgm:layoutNode name="v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32"/>
        </dgm:choos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6285CC-B3F5-4118-B47A-523743F98D19}" type="datetimeFigureOut">
              <a:rPr lang="ru-RU" smtClean="0"/>
              <a:pPr/>
              <a:t>04.10.2015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FCE298-2A59-40F1-95A5-B3E4540987D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919052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FCE298-2A59-40F1-95A5-B3E4540987D6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10/4/2015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027817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10/4/2015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374571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10/4/2015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5540757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10/4/2015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340468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10/4/2015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3226994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10/4/2015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0459818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10/4/2015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445667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10/4/2015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3033160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10/4/2015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967657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10/4/2015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760688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10/4/2015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0210948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10/4/2015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78089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1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microsoft.com/office/2007/relationships/diagramDrawing" Target="../diagrams/drawing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9.jpeg"/><Relationship Id="rId7" Type="http://schemas.openxmlformats.org/officeDocument/2006/relationships/hyperlink" Target="http://images.google.ru/imgres?imgurl=http://masteriua.ru/IGLA/prepare/images/100102.jpg&amp;imgrefurl=http://masteriua.ru/IGLA/prepare/1001.html&amp;usg=__HePJ0g84Sg4He1nAjoJVzeYK4_k=&amp;h=464&amp;w=600&amp;sz=148&amp;hl=ru&amp;start=3&amp;itbs=1&amp;tbnid=qRujA18dn47LiM:&amp;tbnh=104&amp;tbnw=135&amp;prev=/images?q=%D1%88%D0%B5%D0%BB%D0%BA+%D1%82%D0%BA%D0%B0%D0%BD%D1%8C&amp;hl=ru&amp;sa=G&amp;newwindow=1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Relationship Id="rId9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Relationship Id="rId9" Type="http://schemas.openxmlformats.org/officeDocument/2006/relationships/image" Target="../media/image3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00200" y="1523999"/>
            <a:ext cx="6096000" cy="1752601"/>
          </a:xfr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ru-RU" b="1" i="1" dirty="0" smtClean="0">
                <a:solidFill>
                  <a:srgbClr val="C00000"/>
                </a:solidFill>
              </a:rPr>
              <a:t>Свойства тканей.</a:t>
            </a:r>
            <a:br>
              <a:rPr lang="ru-RU" b="1" i="1" dirty="0" smtClean="0">
                <a:solidFill>
                  <a:srgbClr val="C00000"/>
                </a:solidFill>
              </a:rPr>
            </a:br>
            <a:r>
              <a:rPr lang="ru-RU" b="1" i="1" dirty="0" smtClean="0">
                <a:solidFill>
                  <a:srgbClr val="C00000"/>
                </a:solidFill>
              </a:rPr>
              <a:t>Шерсть и шёлк. </a:t>
            </a:r>
            <a:endParaRPr lang="ru-RU" sz="4900" b="1" i="1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90600" y="4038600"/>
            <a:ext cx="7315200" cy="2286000"/>
          </a:xfrm>
          <a:solidFill>
            <a:schemeClr val="accent5">
              <a:lumMod val="40000"/>
              <a:lumOff val="60000"/>
            </a:schemeClr>
          </a:solidFill>
          <a:ln w="12700">
            <a:solidFill>
              <a:schemeClr val="tx1"/>
            </a:solidFill>
          </a:ln>
        </p:spPr>
        <p:txBody>
          <a:bodyPr>
            <a:normAutofit fontScale="25000" lnSpcReduction="20000"/>
          </a:bodyPr>
          <a:lstStyle/>
          <a:p>
            <a:r>
              <a:rPr lang="ru-RU" dirty="0" smtClean="0"/>
              <a:t>а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sz="3600" dirty="0" smtClean="0"/>
          </a:p>
          <a:p>
            <a:pPr lvl="0">
              <a:buClr>
                <a:srgbClr val="7E97AD"/>
              </a:buClr>
              <a:buSzPct val="76000"/>
            </a:pPr>
            <a:r>
              <a:rPr lang="ru-RU" sz="9600" b="1" dirty="0">
                <a:solidFill>
                  <a:srgbClr val="FEFAC9">
                    <a:lumMod val="10000"/>
                  </a:srgbClr>
                </a:solidFill>
                <a:latin typeface="Century Gothic"/>
              </a:rPr>
              <a:t>Для учащихся коррекционной школы 8 вида</a:t>
            </a:r>
          </a:p>
          <a:p>
            <a:pPr lvl="0">
              <a:buClr>
                <a:srgbClr val="7E97AD"/>
              </a:buClr>
              <a:buSzPct val="76000"/>
            </a:pPr>
            <a:r>
              <a:rPr lang="ru-RU" sz="9600" b="1" dirty="0">
                <a:solidFill>
                  <a:srgbClr val="FEFAC9">
                    <a:lumMod val="10000"/>
                  </a:srgbClr>
                </a:solidFill>
                <a:latin typeface="Century Gothic"/>
              </a:rPr>
              <a:t>Автор: Климова С.П.</a:t>
            </a:r>
          </a:p>
          <a:p>
            <a:pPr lvl="0">
              <a:buClr>
                <a:srgbClr val="7E97AD"/>
              </a:buClr>
              <a:buSzPct val="76000"/>
            </a:pPr>
            <a:r>
              <a:rPr lang="ru-RU" sz="9600" b="1" dirty="0">
                <a:solidFill>
                  <a:srgbClr val="FEFAC9">
                    <a:lumMod val="10000"/>
                  </a:srgbClr>
                </a:solidFill>
                <a:latin typeface="Century Gothic"/>
              </a:rPr>
              <a:t>учитель трудового обучения</a:t>
            </a:r>
          </a:p>
          <a:p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3048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Классификация натуральных волокон.</a:t>
            </a:r>
            <a:endParaRPr lang="ru-RU" b="1" dirty="0">
              <a:solidFill>
                <a:srgbClr val="C0000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870350881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34000" y="4876800"/>
            <a:ext cx="1295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Стрелка вниз 12"/>
          <p:cNvSpPr/>
          <p:nvPr/>
        </p:nvSpPr>
        <p:spPr>
          <a:xfrm>
            <a:off x="5791200" y="4343400"/>
            <a:ext cx="45719" cy="5334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>
            <a:off x="5592009" y="5257800"/>
            <a:ext cx="9492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Лён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934200" y="4876800"/>
            <a:ext cx="1371600" cy="954107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Хлопок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50825" y="2708275"/>
            <a:ext cx="17287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dirty="0"/>
              <a:t>Животное</a:t>
            </a:r>
          </a:p>
        </p:txBody>
      </p:sp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2843213" y="2636838"/>
            <a:ext cx="25209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/>
              <a:t>Шесть-сырец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6516688" y="2600325"/>
            <a:ext cx="23034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/>
              <a:t>Прядение</a:t>
            </a: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6948488" y="4149725"/>
            <a:ext cx="16557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/>
              <a:t>Пряжа</a:t>
            </a:r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3348038" y="4149725"/>
            <a:ext cx="21605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/>
              <a:t>Ткачество</a:t>
            </a: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395288" y="4184650"/>
            <a:ext cx="14398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/>
              <a:t>Ткань</a:t>
            </a:r>
          </a:p>
        </p:txBody>
      </p:sp>
      <p:sp>
        <p:nvSpPr>
          <p:cNvPr id="8" name="Line 8"/>
          <p:cNvSpPr>
            <a:spLocks noChangeShapeType="1"/>
          </p:cNvSpPr>
          <p:nvPr/>
        </p:nvSpPr>
        <p:spPr bwMode="auto">
          <a:xfrm>
            <a:off x="1619250" y="2924175"/>
            <a:ext cx="1152525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9" name="Line 9"/>
          <p:cNvSpPr>
            <a:spLocks noChangeShapeType="1"/>
          </p:cNvSpPr>
          <p:nvPr/>
        </p:nvSpPr>
        <p:spPr bwMode="auto">
          <a:xfrm>
            <a:off x="5075238" y="2924175"/>
            <a:ext cx="1152525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0" name="Line 10"/>
          <p:cNvSpPr>
            <a:spLocks noChangeShapeType="1"/>
          </p:cNvSpPr>
          <p:nvPr/>
        </p:nvSpPr>
        <p:spPr bwMode="auto">
          <a:xfrm>
            <a:off x="7667625" y="3068638"/>
            <a:ext cx="0" cy="1008062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1" name="Line 11"/>
          <p:cNvSpPr>
            <a:spLocks noChangeShapeType="1"/>
          </p:cNvSpPr>
          <p:nvPr/>
        </p:nvSpPr>
        <p:spPr bwMode="auto">
          <a:xfrm flipH="1">
            <a:off x="5435600" y="4292600"/>
            <a:ext cx="1296988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2" name="Line 12"/>
          <p:cNvSpPr>
            <a:spLocks noChangeShapeType="1"/>
          </p:cNvSpPr>
          <p:nvPr/>
        </p:nvSpPr>
        <p:spPr bwMode="auto">
          <a:xfrm flipH="1">
            <a:off x="2057400" y="4419600"/>
            <a:ext cx="1296987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3" name="WordArt 13"/>
          <p:cNvSpPr>
            <a:spLocks noChangeArrowheads="1" noChangeShapeType="1" noTextEdit="1"/>
          </p:cNvSpPr>
          <p:nvPr/>
        </p:nvSpPr>
        <p:spPr bwMode="auto">
          <a:xfrm>
            <a:off x="3419475" y="3357563"/>
            <a:ext cx="1466850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rgbClr val="FF5050"/>
                </a:solidFill>
                <a:effectLst>
                  <a:prstShdw prst="shdw18" dist="17961" dir="13500000">
                    <a:srgbClr val="FF5050">
                      <a:gamma/>
                      <a:shade val="60000"/>
                      <a:invGamma/>
                    </a:srgbClr>
                  </a:prstShdw>
                </a:effectLst>
                <a:latin typeface="Times New Roman"/>
                <a:cs typeface="Times New Roman"/>
              </a:rPr>
              <a:t>Шерсть</a:t>
            </a:r>
          </a:p>
        </p:txBody>
      </p:sp>
      <p:pic>
        <p:nvPicPr>
          <p:cNvPr id="14" name="Picture 18" descr="115432061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19800" y="228600"/>
            <a:ext cx="2916237" cy="1947863"/>
          </a:xfrm>
          <a:prstGeom prst="rect">
            <a:avLst/>
          </a:prstGeom>
          <a:noFill/>
        </p:spPr>
      </p:pic>
      <p:pic>
        <p:nvPicPr>
          <p:cNvPr id="15" name="Picture 21" descr="merinosovij_baran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28600" y="228600"/>
            <a:ext cx="2952750" cy="1962150"/>
          </a:xfrm>
          <a:prstGeom prst="rect">
            <a:avLst/>
          </a:prstGeom>
          <a:noFill/>
        </p:spPr>
      </p:pic>
      <p:pic>
        <p:nvPicPr>
          <p:cNvPr id="16" name="Picture 23" descr="128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05200" y="228600"/>
            <a:ext cx="2209800" cy="1943100"/>
          </a:xfrm>
          <a:prstGeom prst="rect">
            <a:avLst/>
          </a:prstGeom>
          <a:noFill/>
        </p:spPr>
      </p:pic>
      <p:pic>
        <p:nvPicPr>
          <p:cNvPr id="17" name="Picture 26" descr="sch4-1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6248400" y="4572000"/>
            <a:ext cx="2644775" cy="2128837"/>
          </a:xfrm>
          <a:prstGeom prst="rect">
            <a:avLst/>
          </a:prstGeom>
          <a:noFill/>
        </p:spPr>
      </p:pic>
      <p:pic>
        <p:nvPicPr>
          <p:cNvPr id="18" name="Picture 28" descr="54646457_2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228600" y="4572000"/>
            <a:ext cx="2771775" cy="2133600"/>
          </a:xfrm>
          <a:prstGeom prst="rect">
            <a:avLst/>
          </a:prstGeom>
          <a:noFill/>
        </p:spPr>
      </p:pic>
      <p:pic>
        <p:nvPicPr>
          <p:cNvPr id="19" name="Picture 29" descr="stanok2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3429000" y="4572000"/>
            <a:ext cx="2514600" cy="210185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50825" y="2708275"/>
            <a:ext cx="17287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/>
              <a:t>Животное</a:t>
            </a:r>
          </a:p>
        </p:txBody>
      </p:sp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2843213" y="2636838"/>
            <a:ext cx="25209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/>
              <a:t>Шелк-сырец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6516688" y="2600325"/>
            <a:ext cx="23034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/>
              <a:t>Прядение</a:t>
            </a: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6948488" y="4149725"/>
            <a:ext cx="16557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/>
              <a:t>Пряжа</a:t>
            </a:r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3348038" y="4149725"/>
            <a:ext cx="21605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/>
              <a:t>Ткачество</a:t>
            </a: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395288" y="4184650"/>
            <a:ext cx="14398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/>
              <a:t>Ткань</a:t>
            </a:r>
          </a:p>
        </p:txBody>
      </p:sp>
      <p:sp>
        <p:nvSpPr>
          <p:cNvPr id="8" name="Line 8"/>
          <p:cNvSpPr>
            <a:spLocks noChangeShapeType="1"/>
          </p:cNvSpPr>
          <p:nvPr/>
        </p:nvSpPr>
        <p:spPr bwMode="auto">
          <a:xfrm>
            <a:off x="1619250" y="2924175"/>
            <a:ext cx="1152525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9" name="Line 9"/>
          <p:cNvSpPr>
            <a:spLocks noChangeShapeType="1"/>
          </p:cNvSpPr>
          <p:nvPr/>
        </p:nvSpPr>
        <p:spPr bwMode="auto">
          <a:xfrm>
            <a:off x="5075238" y="2924175"/>
            <a:ext cx="1152525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0" name="Line 10"/>
          <p:cNvSpPr>
            <a:spLocks noChangeShapeType="1"/>
          </p:cNvSpPr>
          <p:nvPr/>
        </p:nvSpPr>
        <p:spPr bwMode="auto">
          <a:xfrm>
            <a:off x="7667625" y="3068638"/>
            <a:ext cx="0" cy="1008062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1" name="Line 11"/>
          <p:cNvSpPr>
            <a:spLocks noChangeShapeType="1"/>
          </p:cNvSpPr>
          <p:nvPr/>
        </p:nvSpPr>
        <p:spPr bwMode="auto">
          <a:xfrm flipH="1">
            <a:off x="5435600" y="4292600"/>
            <a:ext cx="1296988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2" name="Line 12"/>
          <p:cNvSpPr>
            <a:spLocks noChangeShapeType="1"/>
          </p:cNvSpPr>
          <p:nvPr/>
        </p:nvSpPr>
        <p:spPr bwMode="auto">
          <a:xfrm flipH="1">
            <a:off x="1979613" y="4437063"/>
            <a:ext cx="1296987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3" name="WordArt 13"/>
          <p:cNvSpPr>
            <a:spLocks noChangeArrowheads="1" noChangeShapeType="1" noTextEdit="1"/>
          </p:cNvSpPr>
          <p:nvPr/>
        </p:nvSpPr>
        <p:spPr bwMode="auto">
          <a:xfrm>
            <a:off x="3419475" y="3357563"/>
            <a:ext cx="1466850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rgbClr val="FF5050"/>
                </a:solidFill>
                <a:effectLst>
                  <a:prstShdw prst="shdw18" dist="17961" dir="13500000">
                    <a:srgbClr val="FF5050">
                      <a:gamma/>
                      <a:shade val="60000"/>
                      <a:invGamma/>
                    </a:srgbClr>
                  </a:prstShdw>
                </a:effectLst>
                <a:latin typeface="Times New Roman"/>
                <a:cs typeface="Times New Roman"/>
              </a:rPr>
              <a:t>Шелк</a:t>
            </a:r>
          </a:p>
        </p:txBody>
      </p:sp>
      <p:pic>
        <p:nvPicPr>
          <p:cNvPr id="14" name="Picture 21" descr="endromis_versicolora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2700338" cy="2570163"/>
          </a:xfrm>
          <a:prstGeom prst="rect">
            <a:avLst/>
          </a:prstGeom>
          <a:noFill/>
        </p:spPr>
      </p:pic>
      <p:pic>
        <p:nvPicPr>
          <p:cNvPr id="15" name="Picture 25" descr="image002(1)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132138" y="549275"/>
            <a:ext cx="2663825" cy="1998663"/>
          </a:xfrm>
          <a:prstGeom prst="rect">
            <a:avLst/>
          </a:prstGeom>
          <a:noFill/>
        </p:spPr>
      </p:pic>
      <p:pic>
        <p:nvPicPr>
          <p:cNvPr id="16" name="Picture 27" descr="23932585_val1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372225" y="4778375"/>
            <a:ext cx="2771775" cy="2079625"/>
          </a:xfrm>
          <a:prstGeom prst="rect">
            <a:avLst/>
          </a:prstGeom>
          <a:noFill/>
        </p:spPr>
      </p:pic>
      <p:pic>
        <p:nvPicPr>
          <p:cNvPr id="17" name="Picture 31" descr="1154320617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227763" y="549275"/>
            <a:ext cx="2916237" cy="1947863"/>
          </a:xfrm>
          <a:prstGeom prst="rect">
            <a:avLst/>
          </a:prstGeom>
          <a:noFill/>
        </p:spPr>
      </p:pic>
      <p:pic>
        <p:nvPicPr>
          <p:cNvPr id="18" name="Picture 33" descr="100102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lum contrast="12000"/>
          </a:blip>
          <a:srcRect/>
          <a:stretch>
            <a:fillRect/>
          </a:stretch>
        </p:blipFill>
        <p:spPr bwMode="auto">
          <a:xfrm>
            <a:off x="0" y="4873625"/>
            <a:ext cx="2555875" cy="1970088"/>
          </a:xfrm>
          <a:prstGeom prst="rect">
            <a:avLst/>
          </a:prstGeom>
          <a:noFill/>
        </p:spPr>
      </p:pic>
      <p:pic>
        <p:nvPicPr>
          <p:cNvPr id="19" name="Picture 34" descr="1001602-PH02873"/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3276600" y="4829175"/>
            <a:ext cx="2808288" cy="20288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09600" y="609600"/>
            <a:ext cx="8077200" cy="5943600"/>
          </a:xfrm>
        </p:spPr>
        <p:txBody>
          <a:bodyPr>
            <a:normAutofit fontScale="92500" lnSpcReduction="20000"/>
          </a:bodyPr>
          <a:lstStyle/>
          <a:p>
            <a:r>
              <a:rPr lang="ru-RU" sz="4000" b="1" dirty="0" smtClean="0">
                <a:solidFill>
                  <a:srgbClr val="C00000"/>
                </a:solidFill>
              </a:rPr>
              <a:t>Свойства шёлка:</a:t>
            </a:r>
          </a:p>
          <a:p>
            <a:pPr marL="457200" indent="-457200" algn="l">
              <a:buFont typeface="Wingdings" pitchFamily="2" charset="2"/>
              <a:buChar char="§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Цвет  белый</a:t>
            </a:r>
          </a:p>
          <a:p>
            <a:pPr marL="457200" indent="-457200" algn="l">
              <a:buFont typeface="Wingdings" pitchFamily="2" charset="2"/>
              <a:buChar char="§"/>
            </a:pPr>
            <a:endParaRPr lang="ru-RU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l">
              <a:buFont typeface="Wingdings" pitchFamily="2" charset="2"/>
              <a:buChar char="§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Высокая гигроскопичность</a:t>
            </a:r>
          </a:p>
          <a:p>
            <a:pPr marL="457200" indent="-457200" algn="l">
              <a:buFont typeface="Wingdings" pitchFamily="2" charset="2"/>
              <a:buChar char="§"/>
            </a:pPr>
            <a:endParaRPr lang="ru-RU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l">
              <a:buFont typeface="Wingdings" pitchFamily="2" charset="2"/>
              <a:buChar char="§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Быстро разрушается под действием солнца</a:t>
            </a:r>
          </a:p>
          <a:p>
            <a:pPr marL="457200" indent="-457200" algn="l">
              <a:buFont typeface="Wingdings" pitchFamily="2" charset="2"/>
              <a:buChar char="§"/>
            </a:pPr>
            <a:endParaRPr lang="ru-RU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l">
              <a:buFont typeface="Wingdings" pitchFamily="2" charset="2"/>
              <a:buChar char="§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При горении запах жжёного пера</a:t>
            </a:r>
          </a:p>
          <a:p>
            <a:pPr marL="457200" indent="-457200" algn="l">
              <a:buFont typeface="Wingdings" pitchFamily="2" charset="2"/>
              <a:buChar char="§"/>
            </a:pPr>
            <a:endParaRPr lang="ru-RU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l">
              <a:buFont typeface="Wingdings" pitchFamily="2" charset="2"/>
              <a:buChar char="§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Обладают хорошей  воздухопроницаемостью</a:t>
            </a:r>
          </a:p>
          <a:p>
            <a:pPr marL="457200" indent="-457200" algn="l">
              <a:buFont typeface="Wingdings" pitchFamily="2" charset="2"/>
              <a:buChar char="§"/>
            </a:pPr>
            <a:endParaRPr lang="ru-RU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l">
              <a:buFont typeface="Wingdings" pitchFamily="2" charset="2"/>
              <a:buChar char="§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Ткани из шёлка очень лёгкие</a:t>
            </a:r>
          </a:p>
          <a:p>
            <a:pPr marL="342900" indent="-342900" algn="l">
              <a:buFont typeface="Wingdings" pitchFamily="2" charset="2"/>
              <a:buChar char="§"/>
            </a:pPr>
            <a:endParaRPr lang="ru-RU" sz="2400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04800" y="304800"/>
            <a:ext cx="8153400" cy="5638800"/>
          </a:xfrm>
        </p:spPr>
        <p:txBody>
          <a:bodyPr>
            <a:normAutofit fontScale="25000" lnSpcReduction="20000"/>
          </a:bodyPr>
          <a:lstStyle/>
          <a:p>
            <a:r>
              <a:rPr lang="ru-RU" sz="8400" dirty="0" smtClean="0">
                <a:solidFill>
                  <a:srgbClr val="C00000"/>
                </a:solidFill>
              </a:rPr>
              <a:t> </a:t>
            </a:r>
          </a:p>
          <a:p>
            <a:r>
              <a:rPr lang="ru-RU" sz="8400" dirty="0" smtClean="0">
                <a:solidFill>
                  <a:srgbClr val="C00000"/>
                </a:solidFill>
              </a:rPr>
              <a:t> </a:t>
            </a:r>
            <a:r>
              <a:rPr lang="ru-RU" sz="16000" b="1" dirty="0" smtClean="0">
                <a:solidFill>
                  <a:srgbClr val="C00000"/>
                </a:solidFill>
              </a:rPr>
              <a:t>Свойства шерсти:</a:t>
            </a:r>
            <a:endParaRPr lang="ru-RU" sz="5800" b="1" dirty="0">
              <a:solidFill>
                <a:schemeClr val="tx2">
                  <a:lumMod val="75000"/>
                </a:schemeClr>
              </a:solidFill>
            </a:endParaRPr>
          </a:p>
          <a:p>
            <a:endParaRPr lang="ru-RU" sz="58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endParaRPr lang="ru-RU" sz="5800" b="1" dirty="0">
              <a:solidFill>
                <a:schemeClr val="tx2">
                  <a:lumMod val="75000"/>
                </a:schemeClr>
              </a:solidFill>
            </a:endParaRPr>
          </a:p>
          <a:p>
            <a:endParaRPr lang="ru-RU" sz="59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71500" indent="-571500" algn="l">
              <a:buFont typeface="Wingdings" pitchFamily="2" charset="2"/>
              <a:buChar char="§"/>
            </a:pPr>
            <a:r>
              <a:rPr lang="ru-RU" sz="16000" dirty="0">
                <a:solidFill>
                  <a:srgbClr val="073E87">
                    <a:lumMod val="75000"/>
                  </a:srgbClr>
                </a:solidFill>
              </a:rPr>
              <a:t> Цвет:   белый, бежевый, </a:t>
            </a:r>
            <a:r>
              <a:rPr lang="ru-RU" sz="16000" dirty="0" smtClean="0">
                <a:solidFill>
                  <a:srgbClr val="073E87">
                    <a:lumMod val="75000"/>
                  </a:srgbClr>
                </a:solidFill>
              </a:rPr>
              <a:t>чёрный</a:t>
            </a:r>
            <a:r>
              <a:rPr lang="ru-RU" sz="16000" dirty="0">
                <a:solidFill>
                  <a:srgbClr val="073E87">
                    <a:lumMod val="75000"/>
                  </a:srgbClr>
                </a:solidFill>
              </a:rPr>
              <a:t>.</a:t>
            </a:r>
            <a:endParaRPr lang="ru-RU" sz="160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71500" indent="-571500" algn="l">
              <a:buFont typeface="Wingdings" pitchFamily="2" charset="2"/>
              <a:buChar char="§"/>
            </a:pPr>
            <a:r>
              <a:rPr lang="ru-RU" sz="14400" dirty="0" smtClean="0">
                <a:solidFill>
                  <a:schemeClr val="tx2">
                    <a:lumMod val="75000"/>
                  </a:schemeClr>
                </a:solidFill>
              </a:rPr>
              <a:t>  Волокно упругое</a:t>
            </a:r>
          </a:p>
          <a:p>
            <a:pPr marL="571500" indent="-571500" algn="l">
              <a:buFont typeface="Wingdings" pitchFamily="2" charset="2"/>
              <a:buChar char="§"/>
            </a:pPr>
            <a:r>
              <a:rPr lang="ru-RU" sz="14400" dirty="0" smtClean="0">
                <a:solidFill>
                  <a:schemeClr val="tx2">
                    <a:lumMod val="75000"/>
                  </a:schemeClr>
                </a:solidFill>
              </a:rPr>
              <a:t>  Не сминаются</a:t>
            </a:r>
          </a:p>
          <a:p>
            <a:pPr marL="571500" indent="-571500" algn="l">
              <a:buFont typeface="Wingdings" pitchFamily="2" charset="2"/>
              <a:buChar char="§"/>
            </a:pPr>
            <a:r>
              <a:rPr lang="ru-RU" sz="14400" dirty="0" smtClean="0">
                <a:solidFill>
                  <a:schemeClr val="tx2">
                    <a:lumMod val="75000"/>
                  </a:schemeClr>
                </a:solidFill>
              </a:rPr>
              <a:t>  Устойчивы к солнцу</a:t>
            </a:r>
          </a:p>
          <a:p>
            <a:pPr marL="571500" indent="-571500" algn="l">
              <a:buFont typeface="Wingdings" pitchFamily="2" charset="2"/>
              <a:buChar char="§"/>
            </a:pPr>
            <a:r>
              <a:rPr lang="ru-RU" sz="14400" dirty="0" smtClean="0">
                <a:solidFill>
                  <a:schemeClr val="tx2">
                    <a:lumMod val="75000"/>
                  </a:schemeClr>
                </a:solidFill>
              </a:rPr>
              <a:t>  В процесс горения волокна спекаются </a:t>
            </a:r>
          </a:p>
          <a:p>
            <a:pPr marL="571500" indent="-571500" algn="l">
              <a:buFont typeface="Wingdings" pitchFamily="2" charset="2"/>
              <a:buChar char="§"/>
            </a:pPr>
            <a:r>
              <a:rPr lang="ru-RU" sz="14400" dirty="0" smtClean="0">
                <a:solidFill>
                  <a:schemeClr val="tx2">
                    <a:lumMod val="75000"/>
                  </a:schemeClr>
                </a:solidFill>
              </a:rPr>
              <a:t>  Запах жженого пера </a:t>
            </a:r>
          </a:p>
          <a:p>
            <a:pPr marL="457200" indent="-457200" algn="l">
              <a:buFont typeface="Wingdings" pitchFamily="2" charset="2"/>
              <a:buChar char="§"/>
            </a:pPr>
            <a:endParaRPr lang="ru-RU" sz="14400" dirty="0" smtClean="0">
              <a:solidFill>
                <a:schemeClr val="bg2">
                  <a:lumMod val="50000"/>
                </a:schemeClr>
              </a:solidFill>
            </a:endParaRPr>
          </a:p>
          <a:p>
            <a:pPr marL="457200" indent="-457200" algn="l">
              <a:buFont typeface="Wingdings" pitchFamily="2" charset="2"/>
              <a:buChar char="§"/>
            </a:pPr>
            <a:endParaRPr lang="ru-RU" sz="14400" dirty="0" smtClean="0">
              <a:solidFill>
                <a:schemeClr val="bg2">
                  <a:lumMod val="50000"/>
                </a:schemeClr>
              </a:solidFill>
            </a:endParaRPr>
          </a:p>
          <a:p>
            <a:pPr algn="just"/>
            <a:r>
              <a:rPr lang="ru-RU" dirty="0" smtClean="0">
                <a:solidFill>
                  <a:schemeClr val="bg2">
                    <a:lumMod val="50000"/>
                  </a:schemeClr>
                </a:solidFill>
              </a:rPr>
              <a:t>           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334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Шёлковые ткани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685800"/>
            <a:ext cx="29718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248400" y="685800"/>
            <a:ext cx="28956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4267200"/>
            <a:ext cx="30480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96000" y="4267200"/>
            <a:ext cx="30480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3200400" y="4267200"/>
            <a:ext cx="27051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3124200" y="685800"/>
            <a:ext cx="2971800" cy="231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0" y="3090594"/>
            <a:ext cx="2743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chemeClr val="bg2">
                    <a:lumMod val="50000"/>
                  </a:schemeClr>
                </a:solidFill>
              </a:rPr>
              <a:t>Бархат</a:t>
            </a:r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endParaRPr lang="ru-RU" sz="24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324600" y="3124200"/>
            <a:ext cx="2667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chemeClr val="bg2">
                    <a:lumMod val="50000"/>
                  </a:schemeClr>
                </a:solidFill>
              </a:rPr>
              <a:t>Крепдешин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81000" y="3733800"/>
            <a:ext cx="2362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chemeClr val="bg2">
                    <a:lumMod val="50000"/>
                  </a:schemeClr>
                </a:solidFill>
              </a:rPr>
              <a:t>Шифон</a:t>
            </a:r>
          </a:p>
          <a:p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3352800" y="3616345"/>
            <a:ext cx="478536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solidFill>
                  <a:schemeClr val="bg2">
                    <a:lumMod val="50000"/>
                  </a:schemeClr>
                </a:solidFill>
              </a:rPr>
              <a:t>Шёлк</a:t>
            </a:r>
          </a:p>
          <a:p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2743200" y="3124200"/>
            <a:ext cx="3505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solidFill>
                  <a:schemeClr val="bg2">
                    <a:lumMod val="50000"/>
                  </a:schemeClr>
                </a:solidFill>
              </a:rPr>
              <a:t>Креп - жоржет</a:t>
            </a:r>
            <a:endParaRPr lang="ru-RU" sz="36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6200" y="4180225"/>
            <a:ext cx="30480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233160" y="685800"/>
            <a:ext cx="28956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096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>
                <a:solidFill>
                  <a:srgbClr val="C00000"/>
                </a:solidFill>
              </a:rPr>
              <a:t>Шерстяные ткани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762000"/>
            <a:ext cx="2667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971800" y="762000"/>
            <a:ext cx="28956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4419600"/>
            <a:ext cx="27432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048000" y="4419600"/>
            <a:ext cx="28956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248400" y="4419600"/>
            <a:ext cx="28956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248400" y="762000"/>
            <a:ext cx="28956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228600" y="3200399"/>
            <a:ext cx="3048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chemeClr val="bg2">
                    <a:lumMod val="50000"/>
                  </a:schemeClr>
                </a:solidFill>
              </a:rPr>
              <a:t>Шерсть</a:t>
            </a:r>
            <a:endParaRPr lang="ru-RU" sz="36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629400" y="3200398"/>
            <a:ext cx="2133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solidFill>
                  <a:schemeClr val="bg2">
                    <a:lumMod val="50000"/>
                  </a:schemeClr>
                </a:solidFill>
              </a:rPr>
              <a:t>Г</a:t>
            </a:r>
            <a:r>
              <a:rPr lang="ru-RU" sz="3600" dirty="0" smtClean="0">
                <a:solidFill>
                  <a:schemeClr val="bg2">
                    <a:lumMod val="50000"/>
                  </a:schemeClr>
                </a:solidFill>
              </a:rPr>
              <a:t>абардин</a:t>
            </a:r>
            <a:endParaRPr lang="ru-RU" sz="36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505200" y="3733799"/>
            <a:ext cx="2438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solidFill>
                  <a:schemeClr val="bg2">
                    <a:lumMod val="50000"/>
                  </a:schemeClr>
                </a:solidFill>
              </a:rPr>
              <a:t>К</a:t>
            </a:r>
            <a:r>
              <a:rPr lang="ru-RU" sz="3600" dirty="0" smtClean="0">
                <a:solidFill>
                  <a:schemeClr val="bg2">
                    <a:lumMod val="50000"/>
                  </a:schemeClr>
                </a:solidFill>
              </a:rPr>
              <a:t>ашемир</a:t>
            </a:r>
            <a:endParaRPr lang="ru-RU" sz="36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62000" y="3962400"/>
            <a:ext cx="152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solidFill>
                  <a:schemeClr val="bg2">
                    <a:lumMod val="50000"/>
                  </a:schemeClr>
                </a:solidFill>
              </a:rPr>
              <a:t>Д</a:t>
            </a:r>
            <a:r>
              <a:rPr lang="ru-RU" sz="3600" dirty="0" smtClean="0">
                <a:solidFill>
                  <a:schemeClr val="bg2">
                    <a:lumMod val="50000"/>
                  </a:schemeClr>
                </a:solidFill>
              </a:rPr>
              <a:t>рап</a:t>
            </a:r>
            <a:endParaRPr lang="ru-RU" sz="36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819900" y="3918911"/>
            <a:ext cx="1752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solidFill>
                  <a:schemeClr val="bg2">
                    <a:lumMod val="50000"/>
                  </a:schemeClr>
                </a:solidFill>
              </a:rPr>
              <a:t>С</a:t>
            </a:r>
            <a:r>
              <a:rPr lang="ru-RU" sz="3600" dirty="0" smtClean="0">
                <a:solidFill>
                  <a:schemeClr val="bg2">
                    <a:lumMod val="50000"/>
                  </a:schemeClr>
                </a:solidFill>
              </a:rPr>
              <a:t>укно</a:t>
            </a:r>
            <a:endParaRPr lang="ru-RU" sz="3600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400" y="0"/>
            <a:ext cx="8991600" cy="762000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C00000"/>
                </a:solidFill>
              </a:rPr>
              <a:t>Изделия из шелковых тканей</a:t>
            </a:r>
            <a:endParaRPr lang="ru-RU" sz="4000" b="1" dirty="0">
              <a:solidFill>
                <a:srgbClr val="C0000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04800" y="1981200"/>
            <a:ext cx="21336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514600" y="762000"/>
            <a:ext cx="1876425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419600" y="1905000"/>
            <a:ext cx="2162175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6477000" y="762000"/>
            <a:ext cx="2400300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9060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Изделия из шерстяных тканей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914400"/>
            <a:ext cx="2133600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81800" y="4572000"/>
            <a:ext cx="21336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286000" y="990600"/>
            <a:ext cx="213360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6200000">
            <a:off x="195263" y="4681538"/>
            <a:ext cx="2209800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581400" y="4572000"/>
            <a:ext cx="2676525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648200" y="990600"/>
            <a:ext cx="1847850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010400" y="990600"/>
            <a:ext cx="19050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" name="Схема 17"/>
          <p:cNvGraphicFramePr/>
          <p:nvPr>
            <p:extLst>
              <p:ext uri="{D42A27DB-BD31-4B8C-83A1-F6EECF244321}">
                <p14:modId xmlns:p14="http://schemas.microsoft.com/office/powerpoint/2010/main" xmlns="" val="842497493"/>
              </p:ext>
            </p:extLst>
          </p:nvPr>
        </p:nvGraphicFramePr>
        <p:xfrm>
          <a:off x="45720" y="1524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57200" y="990600"/>
            <a:ext cx="8458200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</a:rPr>
              <a:t>	</a:t>
            </a:r>
            <a:r>
              <a:rPr lang="ru-RU" sz="3200" b="1" dirty="0" smtClean="0">
                <a:solidFill>
                  <a:srgbClr val="C00000"/>
                </a:solidFill>
              </a:rPr>
              <a:t>Прочность </a:t>
            </a: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</a:rPr>
              <a:t>- способность ткани противостоять разрыву.</a:t>
            </a:r>
          </a:p>
          <a:p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</a:rPr>
              <a:t>	</a:t>
            </a:r>
            <a:r>
              <a:rPr lang="ru-RU" sz="3200" b="1" dirty="0" smtClean="0">
                <a:solidFill>
                  <a:srgbClr val="C00000"/>
                </a:solidFill>
              </a:rPr>
              <a:t>Сминаемость</a:t>
            </a: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</a:rPr>
              <a:t> -</a:t>
            </a:r>
            <a:r>
              <a:rPr lang="ru-RU" sz="3200" b="1" i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</a:rPr>
              <a:t>способность ткани во время сжатия и давления на нее образовывать морщины и складки</a:t>
            </a:r>
            <a:r>
              <a:rPr lang="ru-RU" sz="3200" b="1" dirty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ru-RU" sz="3200" b="1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</a:rPr>
              <a:t>	</a:t>
            </a:r>
            <a:r>
              <a:rPr lang="ru-RU" sz="3200" b="1" dirty="0" smtClean="0">
                <a:solidFill>
                  <a:srgbClr val="C00000"/>
                </a:solidFill>
              </a:rPr>
              <a:t>Драпируемость</a:t>
            </a: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</a:rPr>
              <a:t> -</a:t>
            </a:r>
            <a:r>
              <a:rPr lang="ru-RU" sz="3200" b="1" i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</a:rPr>
              <a:t>способность ткани, когда она висит, опускаться мелкими складками. </a:t>
            </a:r>
          </a:p>
          <a:p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</a:rPr>
              <a:t>	</a:t>
            </a:r>
            <a:r>
              <a:rPr lang="ru-RU" sz="3200" b="1" dirty="0" smtClean="0">
                <a:solidFill>
                  <a:srgbClr val="C00000"/>
                </a:solidFill>
              </a:rPr>
              <a:t>Износостойкость</a:t>
            </a: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</a:rPr>
              <a:t> - способность ткани противостоять действию трения, растяжения, изгиба, сжатия и т.д.; зависит от прочности волокон ткани.</a:t>
            </a:r>
          </a:p>
          <a:p>
            <a:endParaRPr lang="ru-RU" sz="2400" dirty="0"/>
          </a:p>
        </p:txBody>
      </p:sp>
      <p:sp>
        <p:nvSpPr>
          <p:cNvPr id="3" name="TextBox 2"/>
          <p:cNvSpPr txBox="1"/>
          <p:nvPr/>
        </p:nvSpPr>
        <p:spPr>
          <a:xfrm>
            <a:off x="838200" y="228600"/>
            <a:ext cx="7239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C00000"/>
                </a:solidFill>
              </a:rPr>
              <a:t>Механические свойства</a:t>
            </a:r>
            <a:endParaRPr lang="ru-RU" sz="40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5800" y="386715"/>
            <a:ext cx="746760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C00000"/>
                </a:solidFill>
              </a:rPr>
              <a:t>Физические свойства ткани</a:t>
            </a:r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457200" y="1404640"/>
            <a:ext cx="848868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</a:rPr>
              <a:t>	</a:t>
            </a:r>
            <a:r>
              <a:rPr lang="ru-RU" sz="3200" b="1" dirty="0" smtClean="0">
                <a:solidFill>
                  <a:srgbClr val="C00000"/>
                </a:solidFill>
              </a:rPr>
              <a:t>Теплозащитность</a:t>
            </a:r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</a:rPr>
              <a:t> - способность ткани сохранять тепло человеческого тела.</a:t>
            </a:r>
          </a:p>
          <a:p>
            <a:endParaRPr lang="ru-RU" sz="32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</a:rPr>
              <a:t>	</a:t>
            </a:r>
            <a:r>
              <a:rPr lang="ru-RU" sz="3200" b="1" dirty="0" smtClean="0">
                <a:solidFill>
                  <a:srgbClr val="C00000"/>
                </a:solidFill>
              </a:rPr>
              <a:t>Гигиенические </a:t>
            </a:r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</a:rPr>
              <a:t>- способность ткани впитывать влагу, пропускать воздух.</a:t>
            </a:r>
          </a:p>
          <a:p>
            <a:endParaRPr lang="ru-RU" sz="32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</a:rPr>
              <a:t>	</a:t>
            </a:r>
            <a:r>
              <a:rPr lang="ru-RU" sz="3200" b="1" dirty="0" smtClean="0">
                <a:solidFill>
                  <a:srgbClr val="C00000"/>
                </a:solidFill>
              </a:rPr>
              <a:t>Пылеемкость</a:t>
            </a:r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</a:rPr>
              <a:t> -</a:t>
            </a:r>
            <a:r>
              <a:rPr lang="ru-RU" sz="3200" b="1" i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</a:rPr>
              <a:t>способность ткани удерживать пыль и другие загрязнения. </a:t>
            </a:r>
          </a:p>
          <a:p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8600" y="228600"/>
            <a:ext cx="8458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C00000"/>
                </a:solidFill>
              </a:rPr>
              <a:t>Технологические свойства ткани</a:t>
            </a:r>
            <a:endParaRPr lang="ru-RU" sz="4000" b="1" dirty="0">
              <a:solidFill>
                <a:srgbClr val="C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8600" y="838200"/>
            <a:ext cx="8763000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bg2">
                    <a:lumMod val="50000"/>
                  </a:schemeClr>
                </a:solidFill>
              </a:rPr>
              <a:t>	</a:t>
            </a:r>
            <a:r>
              <a:rPr lang="ru-RU" sz="3200" b="1" dirty="0" smtClean="0">
                <a:solidFill>
                  <a:srgbClr val="C00000"/>
                </a:solidFill>
              </a:rPr>
              <a:t>Скольжение</a:t>
            </a:r>
            <a:r>
              <a:rPr lang="ru-RU" sz="3200" b="1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</a:rPr>
              <a:t>– </a:t>
            </a:r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  <a:ea typeface="Times New Roman" pitchFamily="18" charset="0"/>
                <a:cs typeface="Arial" pitchFamily="34" charset="0"/>
              </a:rPr>
              <a:t>может происходить при раскрое и стачивании тканей и зависит от гладкости тканей и вида их переплетения.</a:t>
            </a:r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</a:p>
          <a:p>
            <a:r>
              <a:rPr lang="ru-RU" sz="3200" b="1" dirty="0" smtClean="0">
                <a:solidFill>
                  <a:schemeClr val="bg2">
                    <a:lumMod val="50000"/>
                  </a:schemeClr>
                </a:solidFill>
              </a:rPr>
              <a:t>	</a:t>
            </a:r>
            <a:r>
              <a:rPr lang="ru-RU" sz="3200" b="1" dirty="0" smtClean="0">
                <a:solidFill>
                  <a:srgbClr val="C00000"/>
                </a:solidFill>
              </a:rPr>
              <a:t>Осыпаемость</a:t>
            </a:r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</a:rPr>
              <a:t> – заключается в том, что нити не удерживаются по открытым срезам материала и выскальзывают, осыпаются, образуя бахрому. </a:t>
            </a:r>
          </a:p>
          <a:p>
            <a:r>
              <a:rPr lang="ru-RU" sz="3200" b="1" dirty="0" smtClean="0">
                <a:solidFill>
                  <a:schemeClr val="bg2">
                    <a:lumMod val="50000"/>
                  </a:schemeClr>
                </a:solidFill>
              </a:rPr>
              <a:t>	</a:t>
            </a:r>
            <a:r>
              <a:rPr lang="ru-RU" sz="3200" b="1" dirty="0" smtClean="0">
                <a:solidFill>
                  <a:srgbClr val="C00000"/>
                </a:solidFill>
              </a:rPr>
              <a:t>Усадка</a:t>
            </a:r>
            <a:r>
              <a:rPr lang="ru-RU" sz="3200" b="1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</a:rPr>
              <a:t>- уменьшение размеров ткани под действием тепла и влаги, зависит от состава волокна, строения и отделки.</a:t>
            </a:r>
          </a:p>
          <a:p>
            <a:endParaRPr lang="ru-RU" sz="2400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Светлана\Documents\ш28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2400" y="228600"/>
            <a:ext cx="8839200" cy="64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45919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Светлана\Documents\ш29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2400" y="228600"/>
            <a:ext cx="8763000" cy="632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889611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Светлана\Documents\ш30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8600" y="228600"/>
            <a:ext cx="8686800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85636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Светлана\Documents\ш31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00" y="381000"/>
            <a:ext cx="8610600" cy="624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980916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Светлана\Documents\ш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00" y="400050"/>
            <a:ext cx="8610600" cy="6286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260080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549</TotalTime>
  <Words>150</Words>
  <Application>Microsoft Office PowerPoint</Application>
  <PresentationFormat>Экран (4:3)</PresentationFormat>
  <Paragraphs>95</Paragraphs>
  <Slides>19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Свойства тканей. Шерсть и шёлк. </vt:lpstr>
      <vt:lpstr>Классификация натуральных волокон.</vt:lpstr>
      <vt:lpstr>Слайд 3</vt:lpstr>
      <vt:lpstr>Слайд 4</vt:lpstr>
      <vt:lpstr>Слайд 5</vt:lpstr>
      <vt:lpstr>Слайд 6</vt:lpstr>
      <vt:lpstr>Шёлковые ткани</vt:lpstr>
      <vt:lpstr> Шерстяные ткани </vt:lpstr>
      <vt:lpstr>Изделия из шелковых тканей</vt:lpstr>
      <vt:lpstr>Изделия из шерстяных тканей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Получения натураьных тканей: Шерсть и шелк </dc:title>
  <dc:creator>666</dc:creator>
  <cp:lastModifiedBy>Tatiana</cp:lastModifiedBy>
  <cp:revision>62</cp:revision>
  <dcterms:created xsi:type="dcterms:W3CDTF">2012-11-01T11:12:46Z</dcterms:created>
  <dcterms:modified xsi:type="dcterms:W3CDTF">2015-10-04T10:26:33Z</dcterms:modified>
</cp:coreProperties>
</file>