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oa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1916832"/>
            <a:ext cx="43872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i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РЕБУСЫ</a:t>
            </a:r>
            <a:endParaRPr lang="ru-RU" sz="9600" b="1" i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html_m36ce4e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2153" y="1533762"/>
            <a:ext cx="6039693" cy="37904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html_m36ce4e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2153" y="1533762"/>
            <a:ext cx="6039693" cy="3790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1268760"/>
            <a:ext cx="35806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КОБРА</a:t>
            </a:r>
            <a:endParaRPr lang="ru-RU" sz="9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5814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003033" cy="66693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5814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2025" y="0"/>
            <a:ext cx="918602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1556792"/>
            <a:ext cx="64974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00B050"/>
                </a:solidFill>
              </a:rPr>
              <a:t>ГЛАДИОЛУС</a:t>
            </a:r>
            <a:endParaRPr lang="ru-RU" sz="9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284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736" y="1412776"/>
            <a:ext cx="7249648" cy="48220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284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7671" y="692696"/>
            <a:ext cx="7578220" cy="50405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1268760"/>
            <a:ext cx="2680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СЕМЯДОЛЯ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8858_html_46fceeb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912" y="1052736"/>
            <a:ext cx="8250175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8858_html_46fceeb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04" y="836712"/>
            <a:ext cx="9000191" cy="5184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1628800"/>
            <a:ext cx="35654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БЕЛКА</a:t>
            </a:r>
            <a:endParaRPr lang="ru-RU" sz="9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2</cp:revision>
  <dcterms:created xsi:type="dcterms:W3CDTF">2015-12-10T11:55:59Z</dcterms:created>
  <dcterms:modified xsi:type="dcterms:W3CDTF">2015-12-10T12:11:19Z</dcterms:modified>
</cp:coreProperties>
</file>