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астер-класс 8 марта Валентинов день День матери День рождения Бумагопластика Мк Роза из ксероксной бумаги Бумага фото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6744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астер-класс 8 марта Валентинов день День матери День рождения Бумагопластика Мк Роза из ксероксной бумаги Бумага фото 1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7774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астер-класс 8 марта Валентинов день День матери День рождения Бумагопластика Мк Роза из ксероксной бумаги Бумага фото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9780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астер-класс 8 марта Валентинов день День матери День рождения Бумагопластика Мк Роза из ксероксной бумаги Бумага фото 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1604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астер-класс 8 марта Валентинов день День матери День рождения Бумагопластика Мк Роза из ксероксной бумаги Бумага фото 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653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астер-класс 8 марта Валентинов день День матери День рождения Бумагопластика Мк Роза из ксероксной бумаги Бумага фото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490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астер-класс 8 марта Валентинов день День матери День рождения Бумагопластика Мк Роза из ксероксной бумаги Бумага фото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256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астер-класс 8 марта Валентинов день День матери День рождения Бумагопластика Мк Роза из ксероксной бумаги Бумага фото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" y="0"/>
            <a:ext cx="9140908" cy="68764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294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астер-класс 8 марта Валентинов день День матери День рождения Бумагопластика Мк Роза из ксероксной бумаги Бумага фото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463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Мастер-класс 8 марта Валентинов день День матери День рождения Бумагопластика Мк Роза из ксероксной бумаги Бумага фото 1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6424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астер-класс 8 марта Валентинов день День матери День рождения Бумагопластика Мк Роза из ксероксной бумаги Бумага фото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29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9499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астер-класс 8 марта Валентинов день День матери День рождения Бумагопластика Мк Роза из ксероксной бумаги Бумага фото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8526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астер-класс 8 марта Валентинов день День матери День рождения Бумагопластика Мк Роза из ксероксной бумаги Бумага фото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81286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Экран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женя1</dc:creator>
  <cp:lastModifiedBy>Windows User</cp:lastModifiedBy>
  <cp:revision>3</cp:revision>
  <dcterms:created xsi:type="dcterms:W3CDTF">2015-11-14T08:20:33Z</dcterms:created>
  <dcterms:modified xsi:type="dcterms:W3CDTF">2015-11-14T11:00:47Z</dcterms:modified>
</cp:coreProperties>
</file>