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3F15B-1CA5-4225-A4D4-3EEB91BE8DA1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BF85E-2753-417B-94C2-15E8A7245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B7E9-A5BC-47CF-A38B-531B48D57BC0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ACC46-3BB8-4684-9615-E52CC14DF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8a6d85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39"/>
            <a:ext cx="9144000" cy="6853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qLOM6jRGq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328592" cy="337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45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16263" y="3284984"/>
            <a:ext cx="5354377" cy="357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karlson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-243408"/>
            <a:ext cx="8064896" cy="7376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09" name="AutoShape 85"/>
          <p:cNvSpPr>
            <a:spLocks noChangeAspect="1" noChangeArrowheads="1"/>
          </p:cNvSpPr>
          <p:nvPr/>
        </p:nvSpPr>
        <p:spPr bwMode="auto">
          <a:xfrm>
            <a:off x="-3564904" y="0"/>
            <a:ext cx="9149762" cy="55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10" name="Group 86"/>
          <p:cNvGrpSpPr>
            <a:grpSpLocks/>
          </p:cNvGrpSpPr>
          <p:nvPr/>
        </p:nvGrpSpPr>
        <p:grpSpPr bwMode="auto">
          <a:xfrm>
            <a:off x="467544" y="908720"/>
            <a:ext cx="8344080" cy="4722260"/>
            <a:chOff x="2846" y="2368"/>
            <a:chExt cx="6634" cy="3763"/>
          </a:xfrm>
        </p:grpSpPr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4612" y="2385"/>
              <a:ext cx="606" cy="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3991" y="2368"/>
              <a:ext cx="605" cy="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5233" y="2368"/>
              <a:ext cx="604" cy="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5839" y="2368"/>
              <a:ext cx="605" cy="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6446" y="2368"/>
              <a:ext cx="605" cy="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7052" y="2368"/>
              <a:ext cx="605" cy="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7659" y="2368"/>
              <a:ext cx="605" cy="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8266" y="2368"/>
              <a:ext cx="607" cy="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8872" y="2368"/>
              <a:ext cx="608" cy="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4018" y="2905"/>
              <a:ext cx="609" cy="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4625" y="2905"/>
              <a:ext cx="608" cy="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5233" y="2905"/>
              <a:ext cx="607" cy="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4018" y="3442"/>
              <a:ext cx="607" cy="5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4625" y="3442"/>
              <a:ext cx="608" cy="5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018" y="3980"/>
              <a:ext cx="609" cy="5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4627" y="3980"/>
              <a:ext cx="606" cy="5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5233" y="3980"/>
              <a:ext cx="606" cy="5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5839" y="3980"/>
              <a:ext cx="607" cy="5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6446" y="3980"/>
              <a:ext cx="606" cy="5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4019" y="4519"/>
              <a:ext cx="608" cy="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4627" y="4519"/>
              <a:ext cx="606" cy="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5233" y="4519"/>
              <a:ext cx="606" cy="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5851" y="4498"/>
              <a:ext cx="603" cy="5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6446" y="4519"/>
              <a:ext cx="606" cy="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4019" y="5057"/>
              <a:ext cx="608" cy="5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4627" y="5057"/>
              <a:ext cx="606" cy="5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5233" y="5057"/>
              <a:ext cx="606" cy="5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5839" y="5057"/>
              <a:ext cx="607" cy="5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6446" y="5057"/>
              <a:ext cx="606" cy="5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40" name="Group 116"/>
            <p:cNvGrpSpPr>
              <a:grpSpLocks/>
            </p:cNvGrpSpPr>
            <p:nvPr/>
          </p:nvGrpSpPr>
          <p:grpSpPr bwMode="auto">
            <a:xfrm>
              <a:off x="3411" y="2368"/>
              <a:ext cx="607" cy="3763"/>
              <a:chOff x="2423" y="1950"/>
              <a:chExt cx="706" cy="4877"/>
            </a:xfrm>
          </p:grpSpPr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2423" y="1950"/>
                <a:ext cx="705" cy="6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2423" y="2647"/>
                <a:ext cx="706" cy="6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2423" y="3343"/>
                <a:ext cx="706" cy="6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2423" y="4040"/>
                <a:ext cx="705" cy="6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2423" y="4737"/>
                <a:ext cx="706" cy="6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2423" y="5434"/>
                <a:ext cx="706" cy="6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2423" y="6131"/>
                <a:ext cx="706" cy="6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2846" y="3456"/>
              <a:ext cx="566" cy="5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2846" y="4005"/>
              <a:ext cx="565" cy="5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2846" y="4528"/>
              <a:ext cx="565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2846" y="5050"/>
              <a:ext cx="565" cy="5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187624" y="90872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    Р    И   Ш  И   В    А   Н   И   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59632" y="162880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   Т   Ю   Г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39552" y="234888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   Г    Л  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95536" y="299695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    О  Ж   Н   И   Ц   Ы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95536" y="357301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   В   Е    Й   Н   А   Я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67544" y="429309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   И   Н    Е    Й   К   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259632" y="501317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2003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429000"/>
            <a:ext cx="3056740" cy="2856766"/>
          </a:xfrm>
        </p:spPr>
      </p:pic>
      <p:sp>
        <p:nvSpPr>
          <p:cNvPr id="4" name="Прямоугольник 3"/>
          <p:cNvSpPr/>
          <p:nvPr/>
        </p:nvSpPr>
        <p:spPr>
          <a:xfrm>
            <a:off x="179512" y="836712"/>
            <a:ext cx="8676456" cy="20882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Пришивание пуговиц с двумя отверстиями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круглы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9608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вадрп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48680"/>
            <a:ext cx="3922591" cy="261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в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230924" cy="340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ff88699021-materialy-dlya-tvorchestva-pugovitsy-plastmassovye-n747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3717032"/>
            <a:ext cx="36004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ек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096344" cy="2452885"/>
          </a:xfrm>
        </p:spPr>
      </p:pic>
      <p:pic>
        <p:nvPicPr>
          <p:cNvPr id="5" name="Рисунок 4" descr="мета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326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бтяж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58246"/>
            <a:ext cx="2799754" cy="2799754"/>
          </a:xfrm>
          <a:prstGeom prst="rect">
            <a:avLst/>
          </a:prstGeom>
        </p:spPr>
      </p:pic>
      <p:pic>
        <p:nvPicPr>
          <p:cNvPr id="7" name="Рисунок 6" descr="дерев пу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844824"/>
            <a:ext cx="4204381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руглы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265712"/>
            <a:ext cx="259228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6408712" cy="2321063"/>
          </a:xfrm>
        </p:spPr>
      </p:pic>
      <p:pic>
        <p:nvPicPr>
          <p:cNvPr id="5" name="Рисунок 4" descr="pugovitsa-palto-k48-2b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24944"/>
            <a:ext cx="3645024" cy="3645024"/>
          </a:xfrm>
          <a:prstGeom prst="rect">
            <a:avLst/>
          </a:prstGeom>
        </p:spPr>
      </p:pic>
      <p:pic>
        <p:nvPicPr>
          <p:cNvPr id="6" name="Рисунок 5" descr="к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048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скуты тка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933790" cy="2620888"/>
          </a:xfrm>
        </p:spPr>
      </p:pic>
      <p:pic>
        <p:nvPicPr>
          <p:cNvPr id="5" name="Рисунок 4" descr="иго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091947" cy="3068960"/>
          </a:xfrm>
          <a:prstGeom prst="rect">
            <a:avLst/>
          </a:prstGeom>
        </p:spPr>
      </p:pic>
      <p:pic>
        <p:nvPicPr>
          <p:cNvPr id="6" name="Рисунок 5" descr="нит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5485" y="3933056"/>
            <a:ext cx="4108515" cy="2736304"/>
          </a:xfrm>
          <a:prstGeom prst="rect">
            <a:avLst/>
          </a:prstGeom>
        </p:spPr>
      </p:pic>
      <p:pic>
        <p:nvPicPr>
          <p:cNvPr id="7" name="Рисунок 6" descr="ножниц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56992"/>
            <a:ext cx="3175000" cy="3175000"/>
          </a:xfrm>
          <a:prstGeom prst="rect">
            <a:avLst/>
          </a:prstGeom>
        </p:spPr>
      </p:pic>
      <p:pic>
        <p:nvPicPr>
          <p:cNvPr id="8" name="Рисунок 7" descr="ff88699021-materialy-dlya-tvorchestva-pugovitsy-plastmassovye-n74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916832"/>
            <a:ext cx="3368392" cy="2694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т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420888"/>
            <a:ext cx="3774313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4608512" cy="5013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Никогда не оставляйте иглу без нитки!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Втыкайте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иглу в игольник или катушку!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оставлять ножницы в раскрытом виде.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Передавать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только в закрытом виде, кольцами вперёд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2203" y="260648"/>
            <a:ext cx="67881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Правила ТБ при работе с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ножницами и иглой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шн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320480" cy="609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пуговиц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754408"/>
            <a:ext cx="4932040" cy="512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2015-03-06T13:52:29Z</dcterms:created>
  <dcterms:modified xsi:type="dcterms:W3CDTF">2015-03-08T13:53:23Z</dcterms:modified>
</cp:coreProperties>
</file>